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61" r:id="rId5"/>
    <p:sldId id="276" r:id="rId6"/>
    <p:sldId id="258" r:id="rId7"/>
    <p:sldId id="273" r:id="rId8"/>
    <p:sldId id="274" r:id="rId9"/>
    <p:sldId id="27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287" r:id="rId19"/>
    <p:sldId id="288" r:id="rId2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pPr algn="just"/>
          <a:r>
            <a:rPr lang="hr-HR" sz="2800" dirty="0"/>
            <a:t>Novo društveno uređenje u Europi nakon pada Zapadnog Rimskog Carstva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0ADC9DCE-9C1D-4C9E-87FB-0BFF5D3551F4}">
      <dgm:prSet custT="1"/>
      <dgm:spPr/>
      <dgm:t>
        <a:bodyPr/>
        <a:lstStyle/>
        <a:p>
          <a:r>
            <a:rPr lang="hr-HR" sz="2800" dirty="0"/>
            <a:t>Zemljišni posjed – feud temelj društva</a:t>
          </a:r>
          <a:endParaRPr lang="en-US" sz="2800" dirty="0"/>
        </a:p>
      </dgm:t>
    </dgm:pt>
    <dgm:pt modelId="{9F62B17F-2837-4515-889E-9FD64D5E2F43}" type="parTrans" cxnId="{622C32CB-91BD-4D5B-8055-ECD9962BDDF8}">
      <dgm:prSet/>
      <dgm:spPr/>
      <dgm:t>
        <a:bodyPr/>
        <a:lstStyle/>
        <a:p>
          <a:endParaRPr lang="hr-HR"/>
        </a:p>
      </dgm:t>
    </dgm:pt>
    <dgm:pt modelId="{391A039B-D87F-47A3-A1C9-A9F3808843DB}" type="sibTrans" cxnId="{622C32CB-91BD-4D5B-8055-ECD9962BDDF8}">
      <dgm:prSet/>
      <dgm:spPr/>
      <dgm:t>
        <a:bodyPr/>
        <a:lstStyle/>
        <a:p>
          <a:endParaRPr lang="hr-HR"/>
        </a:p>
      </dgm:t>
    </dgm:pt>
    <dgm:pt modelId="{15E314E4-BE7F-4C81-80C9-EA92E74973B5}">
      <dgm:prSet custT="1"/>
      <dgm:spPr/>
      <dgm:t>
        <a:bodyPr/>
        <a:lstStyle/>
        <a:p>
          <a:r>
            <a:rPr lang="hr-HR" sz="2800" dirty="0"/>
            <a:t>Feudalno društvo </a:t>
          </a:r>
          <a:r>
            <a:rPr lang="hr-HR" sz="2800" dirty="0" smtClean="0"/>
            <a:t>– feudalizam</a:t>
          </a:r>
          <a:endParaRPr lang="en-US" sz="2800" dirty="0"/>
        </a:p>
      </dgm:t>
    </dgm:pt>
    <dgm:pt modelId="{1EA970CE-1002-4DF8-A2E0-9EAA6BA6964D}" type="parTrans" cxnId="{A9E3B64F-CA2D-4053-BEF5-FC2B6267C428}">
      <dgm:prSet/>
      <dgm:spPr/>
      <dgm:t>
        <a:bodyPr/>
        <a:lstStyle/>
        <a:p>
          <a:endParaRPr lang="hr-HR"/>
        </a:p>
      </dgm:t>
    </dgm:pt>
    <dgm:pt modelId="{49BAE268-3B7D-4216-8324-4BD73E68C4C1}" type="sibTrans" cxnId="{A9E3B64F-CA2D-4053-BEF5-FC2B6267C428}">
      <dgm:prSet/>
      <dgm:spPr/>
      <dgm:t>
        <a:bodyPr/>
        <a:lstStyle/>
        <a:p>
          <a:endParaRPr lang="hr-HR"/>
        </a:p>
      </dgm:t>
    </dgm:pt>
    <dgm:pt modelId="{72C3833F-BE2F-4E2E-A3B1-0972BB78ACB1}">
      <dgm:prSet custT="1"/>
      <dgm:spPr/>
      <dgm:t>
        <a:bodyPr/>
        <a:lstStyle/>
        <a:p>
          <a:pPr algn="just"/>
          <a:r>
            <a:rPr lang="hr-HR" sz="2800" dirty="0"/>
            <a:t>Rodovsko-plemensko društvo sa seoskim načinom života</a:t>
          </a:r>
          <a:endParaRPr lang="en-US" sz="2800" dirty="0"/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FD07B-E61E-427D-BA1F-F4594FB395EF}" type="pres">
      <dgm:prSet presAssocID="{E7BA0D6B-2650-4FE1-95F4-6325E9CB6F4B}" presName="spacer" presStyleCnt="0"/>
      <dgm:spPr/>
    </dgm:pt>
    <dgm:pt modelId="{C62C227C-1774-4D06-85C5-63C9BA341BBA}" type="pres">
      <dgm:prSet presAssocID="{19FACFC4-7CE6-47C5-9078-3E1B47E03E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2D33AC-6D0C-4F45-ACD0-7E67BA659585}" type="pres">
      <dgm:prSet presAssocID="{1A6884F7-2B33-48B3-9C56-EE05EDCBFD52}" presName="spacer" presStyleCnt="0"/>
      <dgm:spPr/>
    </dgm:pt>
    <dgm:pt modelId="{4C2DF6F4-1CCD-4736-A728-F8216CF885BD}" type="pres">
      <dgm:prSet presAssocID="{0ADC9DCE-9C1D-4C9E-87FB-0BFF5D3551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CC716-45C3-43B4-BB10-7235C663FE36}" type="pres">
      <dgm:prSet presAssocID="{391A039B-D87F-47A3-A1C9-A9F3808843DB}" presName="spacer" presStyleCnt="0"/>
      <dgm:spPr/>
    </dgm:pt>
    <dgm:pt modelId="{02EE1054-AB11-4045-8C8F-40B8C7A77D70}" type="pres">
      <dgm:prSet presAssocID="{15E314E4-BE7F-4C81-80C9-EA92E74973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5CD4F6-55AC-4933-A5FC-47B49DAF9A04}" srcId="{71E521EC-A432-48C6-BF96-E79E2B50B48A}" destId="{19FACFC4-7CE6-47C5-9078-3E1B47E03EB9}" srcOrd="1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A9E3B64F-CA2D-4053-BEF5-FC2B6267C428}" srcId="{71E521EC-A432-48C6-BF96-E79E2B50B48A}" destId="{15E314E4-BE7F-4C81-80C9-EA92E74973B5}" srcOrd="3" destOrd="0" parTransId="{1EA970CE-1002-4DF8-A2E0-9EAA6BA6964D}" sibTransId="{49BAE268-3B7D-4216-8324-4BD73E68C4C1}"/>
    <dgm:cxn modelId="{622C32CB-91BD-4D5B-8055-ECD9962BDDF8}" srcId="{71E521EC-A432-48C6-BF96-E79E2B50B48A}" destId="{0ADC9DCE-9C1D-4C9E-87FB-0BFF5D3551F4}" srcOrd="2" destOrd="0" parTransId="{9F62B17F-2837-4515-889E-9FD64D5E2F43}" sibTransId="{391A039B-D87F-47A3-A1C9-A9F3808843DB}"/>
    <dgm:cxn modelId="{F56F47C0-7CB3-4F67-A106-3E69423402BE}" type="presOf" srcId="{0ADC9DCE-9C1D-4C9E-87FB-0BFF5D3551F4}" destId="{4C2DF6F4-1CCD-4736-A728-F8216CF885BD}" srcOrd="0" destOrd="0" presId="urn:microsoft.com/office/officeart/2005/8/layout/vList2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F066F7A3-E777-44AA-A818-FF765DAE2AD3}" type="presOf" srcId="{15E314E4-BE7F-4C81-80C9-EA92E74973B5}" destId="{02EE1054-AB11-4045-8C8F-40B8C7A77D70}" srcOrd="0" destOrd="0" presId="urn:microsoft.com/office/officeart/2005/8/layout/vList2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2626A711-B728-4C13-A5E6-B88ECA042EA7}" type="presParOf" srcId="{AA027500-7298-4E1E-96C1-3B7408FA9D6A}" destId="{1ACFD07B-E61E-427D-BA1F-F4594FB395EF}" srcOrd="1" destOrd="0" presId="urn:microsoft.com/office/officeart/2005/8/layout/vList2"/>
    <dgm:cxn modelId="{159204EE-C153-422E-A5DA-1D87835B4797}" type="presParOf" srcId="{AA027500-7298-4E1E-96C1-3B7408FA9D6A}" destId="{C62C227C-1774-4D06-85C5-63C9BA341BBA}" srcOrd="2" destOrd="0" presId="urn:microsoft.com/office/officeart/2005/8/layout/vList2"/>
    <dgm:cxn modelId="{574E0C7C-269B-41A8-B89D-00E6ACDA609C}" type="presParOf" srcId="{AA027500-7298-4E1E-96C1-3B7408FA9D6A}" destId="{D42D33AC-6D0C-4F45-ACD0-7E67BA659585}" srcOrd="3" destOrd="0" presId="urn:microsoft.com/office/officeart/2005/8/layout/vList2"/>
    <dgm:cxn modelId="{AF3F27A5-BBE4-4754-85DD-61588F39A876}" type="presParOf" srcId="{AA027500-7298-4E1E-96C1-3B7408FA9D6A}" destId="{4C2DF6F4-1CCD-4736-A728-F8216CF885BD}" srcOrd="4" destOrd="0" presId="urn:microsoft.com/office/officeart/2005/8/layout/vList2"/>
    <dgm:cxn modelId="{77FC8AE4-DA03-4D18-95C1-5B8E1D12A3CE}" type="presParOf" srcId="{AA027500-7298-4E1E-96C1-3B7408FA9D6A}" destId="{8EBCC716-45C3-43B4-BB10-7235C663FE36}" srcOrd="5" destOrd="0" presId="urn:microsoft.com/office/officeart/2005/8/layout/vList2"/>
    <dgm:cxn modelId="{F0796896-F688-4A7B-AD3D-AE02D94B4738}" type="presParOf" srcId="{AA027500-7298-4E1E-96C1-3B7408FA9D6A}" destId="{02EE1054-AB11-4045-8C8F-40B8C7A77D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60C784-54A8-4418-801C-D3CD075FCF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8B99BD-1A67-4330-8CD8-BED85C2A95C0}">
      <dgm:prSet custT="1"/>
      <dgm:spPr/>
      <dgm:t>
        <a:bodyPr/>
        <a:lstStyle/>
        <a:p>
          <a:r>
            <a:rPr lang="hr-HR" sz="2400" dirty="0"/>
            <a:t>Gradnja utvrda i dvoraca</a:t>
          </a:r>
          <a:endParaRPr lang="en-US" sz="2400" dirty="0"/>
        </a:p>
      </dgm:t>
    </dgm:pt>
    <dgm:pt modelId="{801E138B-E22D-4E32-80D4-0FBF475E8B3F}" type="parTrans" cxnId="{0911FCF6-6730-465A-93B1-FC9226EBFFCA}">
      <dgm:prSet/>
      <dgm:spPr/>
      <dgm:t>
        <a:bodyPr/>
        <a:lstStyle/>
        <a:p>
          <a:endParaRPr lang="en-US"/>
        </a:p>
      </dgm:t>
    </dgm:pt>
    <dgm:pt modelId="{DE8B5EC1-DAC5-4047-B94F-6E48FEF9B7FA}" type="sibTrans" cxnId="{0911FCF6-6730-465A-93B1-FC9226EBFFCA}">
      <dgm:prSet/>
      <dgm:spPr/>
      <dgm:t>
        <a:bodyPr/>
        <a:lstStyle/>
        <a:p>
          <a:endParaRPr lang="en-US"/>
        </a:p>
      </dgm:t>
    </dgm:pt>
    <dgm:pt modelId="{04EA9237-CA14-41AA-8900-8307882DE271}">
      <dgm:prSet custT="1"/>
      <dgm:spPr/>
      <dgm:t>
        <a:bodyPr/>
        <a:lstStyle/>
        <a:p>
          <a:r>
            <a:rPr lang="hr-HR" sz="2400" dirty="0"/>
            <a:t>Promjene u načinu ratovanja</a:t>
          </a:r>
          <a:endParaRPr lang="en-US" sz="2400" dirty="0"/>
        </a:p>
      </dgm:t>
    </dgm:pt>
    <dgm:pt modelId="{9D2BA22E-2FB1-4BB7-9703-2FCC3B439A57}" type="parTrans" cxnId="{45EA5F43-9046-43D0-852C-FEBB10B8365E}">
      <dgm:prSet/>
      <dgm:spPr/>
      <dgm:t>
        <a:bodyPr/>
        <a:lstStyle/>
        <a:p>
          <a:endParaRPr lang="en-US"/>
        </a:p>
      </dgm:t>
    </dgm:pt>
    <dgm:pt modelId="{B3E53347-2CEF-44F6-B716-EDCF2E789994}" type="sibTrans" cxnId="{45EA5F43-9046-43D0-852C-FEBB10B8365E}">
      <dgm:prSet/>
      <dgm:spPr/>
      <dgm:t>
        <a:bodyPr/>
        <a:lstStyle/>
        <a:p>
          <a:endParaRPr lang="en-US"/>
        </a:p>
      </dgm:t>
    </dgm:pt>
    <dgm:pt modelId="{1CEA44E7-E869-4D06-913C-72DFB5A56ED4}">
      <dgm:prSet custT="1"/>
      <dgm:spPr/>
      <dgm:t>
        <a:bodyPr/>
        <a:lstStyle/>
        <a:p>
          <a:r>
            <a:rPr lang="hr-HR" sz="2400" dirty="0"/>
            <a:t>Vitez, ratnik konjanik</a:t>
          </a:r>
          <a:endParaRPr lang="en-US" sz="2400" dirty="0"/>
        </a:p>
      </dgm:t>
    </dgm:pt>
    <dgm:pt modelId="{391C0FE6-3328-46CA-92CF-F109A1C29C21}" type="parTrans" cxnId="{151E946C-F1CF-474F-B6E7-459427804338}">
      <dgm:prSet/>
      <dgm:spPr/>
      <dgm:t>
        <a:bodyPr/>
        <a:lstStyle/>
        <a:p>
          <a:endParaRPr lang="en-US"/>
        </a:p>
      </dgm:t>
    </dgm:pt>
    <dgm:pt modelId="{AA772825-3082-46BF-8035-A3A4DBC22A51}" type="sibTrans" cxnId="{151E946C-F1CF-474F-B6E7-459427804338}">
      <dgm:prSet/>
      <dgm:spPr/>
      <dgm:t>
        <a:bodyPr/>
        <a:lstStyle/>
        <a:p>
          <a:endParaRPr lang="en-US"/>
        </a:p>
      </dgm:t>
    </dgm:pt>
    <dgm:pt modelId="{AA446D20-5117-4D1C-8D98-1525CD771D11}">
      <dgm:prSet custT="1"/>
      <dgm:spPr/>
      <dgm:t>
        <a:bodyPr/>
        <a:lstStyle/>
        <a:p>
          <a:r>
            <a:rPr lang="hr-HR" sz="2400" dirty="0"/>
            <a:t>Feud, zemljišni posjed</a:t>
          </a:r>
          <a:endParaRPr lang="en-US" sz="2400" dirty="0"/>
        </a:p>
      </dgm:t>
    </dgm:pt>
    <dgm:pt modelId="{ED57363E-0D8B-414A-A36D-B7C1D3A000CA}" type="parTrans" cxnId="{82721B97-E8EF-4D08-98B4-675EFC2544D4}">
      <dgm:prSet/>
      <dgm:spPr/>
      <dgm:t>
        <a:bodyPr/>
        <a:lstStyle/>
        <a:p>
          <a:endParaRPr lang="en-US"/>
        </a:p>
      </dgm:t>
    </dgm:pt>
    <dgm:pt modelId="{7521859D-9565-4D25-AC4E-BC3ADB138304}" type="sibTrans" cxnId="{82721B97-E8EF-4D08-98B4-675EFC2544D4}">
      <dgm:prSet/>
      <dgm:spPr/>
      <dgm:t>
        <a:bodyPr/>
        <a:lstStyle/>
        <a:p>
          <a:endParaRPr lang="en-US"/>
        </a:p>
      </dgm:t>
    </dgm:pt>
    <dgm:pt modelId="{2A941312-708D-4D7C-A5F4-3C74DCFBC56A}">
      <dgm:prSet custT="1"/>
      <dgm:spPr/>
      <dgm:t>
        <a:bodyPr/>
        <a:lstStyle/>
        <a:p>
          <a:r>
            <a:rPr lang="hr-HR" sz="2400" dirty="0"/>
            <a:t>Crkva i zemljišni </a:t>
          </a:r>
          <a:r>
            <a:rPr lang="hr-HR" sz="2400" dirty="0" smtClean="0"/>
            <a:t>posjedi</a:t>
          </a:r>
          <a:endParaRPr lang="en-US" sz="2400" dirty="0"/>
        </a:p>
      </dgm:t>
    </dgm:pt>
    <dgm:pt modelId="{4456ECDD-5FFC-447F-8BE7-54D924C2A07B}" type="parTrans" cxnId="{FDD526D3-9070-4824-9D68-27D19592E9FE}">
      <dgm:prSet/>
      <dgm:spPr/>
      <dgm:t>
        <a:bodyPr/>
        <a:lstStyle/>
        <a:p>
          <a:endParaRPr lang="en-US"/>
        </a:p>
      </dgm:t>
    </dgm:pt>
    <dgm:pt modelId="{1A0FE49C-0DE1-4B59-B8B8-F58486AF0F03}" type="sibTrans" cxnId="{FDD526D3-9070-4824-9D68-27D19592E9FE}">
      <dgm:prSet/>
      <dgm:spPr/>
      <dgm:t>
        <a:bodyPr/>
        <a:lstStyle/>
        <a:p>
          <a:endParaRPr lang="en-US"/>
        </a:p>
      </dgm:t>
    </dgm:pt>
    <dgm:pt modelId="{96967BC8-1E80-442C-9E6C-25ECE18CCA03}">
      <dgm:prSet custT="1"/>
      <dgm:spPr/>
      <dgm:t>
        <a:bodyPr/>
        <a:lstStyle/>
        <a:p>
          <a:r>
            <a:rPr lang="hr-HR" sz="2400" dirty="0"/>
            <a:t>Podjela društva na: </a:t>
          </a:r>
          <a:endParaRPr lang="en-US" sz="2400" dirty="0"/>
        </a:p>
      </dgm:t>
    </dgm:pt>
    <dgm:pt modelId="{DEC58642-5A74-467F-8A76-B5C39AC5C70A}" type="parTrans" cxnId="{543DFD8F-17F1-4CF5-8ED4-241DBF83F8E1}">
      <dgm:prSet/>
      <dgm:spPr/>
      <dgm:t>
        <a:bodyPr/>
        <a:lstStyle/>
        <a:p>
          <a:endParaRPr lang="en-US"/>
        </a:p>
      </dgm:t>
    </dgm:pt>
    <dgm:pt modelId="{A8F48985-3A74-485C-8D77-E1F30CF34AEE}" type="sibTrans" cxnId="{543DFD8F-17F1-4CF5-8ED4-241DBF83F8E1}">
      <dgm:prSet/>
      <dgm:spPr/>
      <dgm:t>
        <a:bodyPr/>
        <a:lstStyle/>
        <a:p>
          <a:endParaRPr lang="en-US"/>
        </a:p>
      </dgm:t>
    </dgm:pt>
    <dgm:pt modelId="{A4AE4E05-EAB1-417E-8A7C-780A691D1095}">
      <dgm:prSet custT="1"/>
      <dgm:spPr/>
      <dgm:t>
        <a:bodyPr/>
        <a:lstStyle/>
        <a:p>
          <a:r>
            <a:rPr lang="hr-HR" sz="2400" dirty="0"/>
            <a:t>Feudalce – posjednike zemljoposjeda</a:t>
          </a:r>
          <a:endParaRPr lang="en-US" sz="2400" dirty="0"/>
        </a:p>
      </dgm:t>
    </dgm:pt>
    <dgm:pt modelId="{66FB1546-291B-4D16-8AE6-D1B77D9A3EF6}" type="parTrans" cxnId="{9A5B6745-6693-473F-9EB2-146AE0A514DE}">
      <dgm:prSet/>
      <dgm:spPr/>
      <dgm:t>
        <a:bodyPr/>
        <a:lstStyle/>
        <a:p>
          <a:endParaRPr lang="en-US"/>
        </a:p>
      </dgm:t>
    </dgm:pt>
    <dgm:pt modelId="{5DA7EC95-F593-4FB3-A19F-3D6618B1FEB8}" type="sibTrans" cxnId="{9A5B6745-6693-473F-9EB2-146AE0A514DE}">
      <dgm:prSet/>
      <dgm:spPr/>
      <dgm:t>
        <a:bodyPr/>
        <a:lstStyle/>
        <a:p>
          <a:endParaRPr lang="en-US"/>
        </a:p>
      </dgm:t>
    </dgm:pt>
    <dgm:pt modelId="{C05C0286-295D-4544-9343-4B089350FA40}">
      <dgm:prSet custT="1"/>
      <dgm:spPr/>
      <dgm:t>
        <a:bodyPr/>
        <a:lstStyle/>
        <a:p>
          <a:r>
            <a:rPr lang="hr-HR" sz="2400" dirty="0"/>
            <a:t>Kmetove – zavisne obrađivače zemlje</a:t>
          </a:r>
          <a:endParaRPr lang="en-US" sz="2400" dirty="0"/>
        </a:p>
      </dgm:t>
    </dgm:pt>
    <dgm:pt modelId="{8D8942D9-D1D6-4D22-A13C-9B67D18507D7}" type="parTrans" cxnId="{4D5A054B-E8E8-445B-8931-AA7DCE5AA825}">
      <dgm:prSet/>
      <dgm:spPr/>
      <dgm:t>
        <a:bodyPr/>
        <a:lstStyle/>
        <a:p>
          <a:endParaRPr lang="en-US"/>
        </a:p>
      </dgm:t>
    </dgm:pt>
    <dgm:pt modelId="{3839C62F-E2CB-47B1-893B-9545EE41EF21}" type="sibTrans" cxnId="{4D5A054B-E8E8-445B-8931-AA7DCE5AA825}">
      <dgm:prSet/>
      <dgm:spPr/>
      <dgm:t>
        <a:bodyPr/>
        <a:lstStyle/>
        <a:p>
          <a:endParaRPr lang="en-US"/>
        </a:p>
      </dgm:t>
    </dgm:pt>
    <dgm:pt modelId="{7010096B-40BA-47A7-9815-2C74CFE23CA5}">
      <dgm:prSet custT="1"/>
      <dgm:spPr/>
      <dgm:t>
        <a:bodyPr/>
        <a:lstStyle/>
        <a:p>
          <a:r>
            <a:rPr lang="hr-HR" sz="2400" dirty="0"/>
            <a:t>Kralj, najveći zemljoposjednik</a:t>
          </a:r>
          <a:endParaRPr lang="en-US" sz="2400" dirty="0"/>
        </a:p>
      </dgm:t>
    </dgm:pt>
    <dgm:pt modelId="{7EB057FF-4C27-4DEF-8947-EBA3826979B1}" type="parTrans" cxnId="{E76D2346-0664-4121-A775-673C793B9584}">
      <dgm:prSet/>
      <dgm:spPr/>
      <dgm:t>
        <a:bodyPr/>
        <a:lstStyle/>
        <a:p>
          <a:endParaRPr lang="en-US"/>
        </a:p>
      </dgm:t>
    </dgm:pt>
    <dgm:pt modelId="{AEC53EC1-4B09-4E09-9C39-F8062A61AEFA}" type="sibTrans" cxnId="{E76D2346-0664-4121-A775-673C793B9584}">
      <dgm:prSet/>
      <dgm:spPr/>
      <dgm:t>
        <a:bodyPr/>
        <a:lstStyle/>
        <a:p>
          <a:endParaRPr lang="en-US"/>
        </a:p>
      </dgm:t>
    </dgm:pt>
    <dgm:pt modelId="{86B01DC3-B87E-4012-8794-A1419E05218B}" type="pres">
      <dgm:prSet presAssocID="{E460C784-54A8-4418-801C-D3CD075FC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B591513-DF2F-4F61-964E-0E361C3957E6}" type="pres">
      <dgm:prSet presAssocID="{0F8B99BD-1A67-4330-8CD8-BED85C2A95C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8351FC-B7D5-4C78-A125-E13439564D93}" type="pres">
      <dgm:prSet presAssocID="{DE8B5EC1-DAC5-4047-B94F-6E48FEF9B7FA}" presName="spacer" presStyleCnt="0"/>
      <dgm:spPr/>
    </dgm:pt>
    <dgm:pt modelId="{7B27760B-E9AF-4F78-AC4D-3F9EDCF2026E}" type="pres">
      <dgm:prSet presAssocID="{04EA9237-CA14-41AA-8900-8307882DE27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C24AC1-D59F-4EA4-B796-35AE9BA1A0A6}" type="pres">
      <dgm:prSet presAssocID="{B3E53347-2CEF-44F6-B716-EDCF2E789994}" presName="spacer" presStyleCnt="0"/>
      <dgm:spPr/>
    </dgm:pt>
    <dgm:pt modelId="{FEC1E495-2786-4A22-A555-CC32B01794B7}" type="pres">
      <dgm:prSet presAssocID="{1CEA44E7-E869-4D06-913C-72DFB5A56ED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EEEF40-90A7-4AE7-A459-10F5C42A6495}" type="pres">
      <dgm:prSet presAssocID="{AA772825-3082-46BF-8035-A3A4DBC22A51}" presName="spacer" presStyleCnt="0"/>
      <dgm:spPr/>
    </dgm:pt>
    <dgm:pt modelId="{73E9E1BC-75AC-4F31-84CB-1AE8AB47EA63}" type="pres">
      <dgm:prSet presAssocID="{AA446D20-5117-4D1C-8D98-1525CD771D1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A67425-D53E-4835-93E2-8898D6F4CBF4}" type="pres">
      <dgm:prSet presAssocID="{7521859D-9565-4D25-AC4E-BC3ADB138304}" presName="spacer" presStyleCnt="0"/>
      <dgm:spPr/>
    </dgm:pt>
    <dgm:pt modelId="{9877B040-3036-4259-990B-D834BB0A8DE2}" type="pres">
      <dgm:prSet presAssocID="{2A941312-708D-4D7C-A5F4-3C74DCFBC56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E91396-42DD-473B-A129-2ABA5CCEE993}" type="pres">
      <dgm:prSet presAssocID="{1A0FE49C-0DE1-4B59-B8B8-F58486AF0F03}" presName="spacer" presStyleCnt="0"/>
      <dgm:spPr/>
    </dgm:pt>
    <dgm:pt modelId="{CBC32BC5-CC39-4D4A-AC9D-D50C96983898}" type="pres">
      <dgm:prSet presAssocID="{96967BC8-1E80-442C-9E6C-25ECE18CCA0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383670-3200-4B90-AA2A-89447E8E08AB}" type="pres">
      <dgm:prSet presAssocID="{A8F48985-3A74-485C-8D77-E1F30CF34AEE}" presName="spacer" presStyleCnt="0"/>
      <dgm:spPr/>
    </dgm:pt>
    <dgm:pt modelId="{5142326C-B514-4DDB-9C0B-5FB1B2D25C79}" type="pres">
      <dgm:prSet presAssocID="{A4AE4E05-EAB1-417E-8A7C-780A691D109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185732-AACE-41EA-BDC5-AD5962620B9C}" type="pres">
      <dgm:prSet presAssocID="{5DA7EC95-F593-4FB3-A19F-3D6618B1FEB8}" presName="spacer" presStyleCnt="0"/>
      <dgm:spPr/>
    </dgm:pt>
    <dgm:pt modelId="{7FCE4A37-47A5-4CE7-B8B3-74B635607220}" type="pres">
      <dgm:prSet presAssocID="{C05C0286-295D-4544-9343-4B089350FA4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E92A9F-DDF1-48F8-816A-A62A6AB11A1E}" type="pres">
      <dgm:prSet presAssocID="{3839C62F-E2CB-47B1-893B-9545EE41EF21}" presName="spacer" presStyleCnt="0"/>
      <dgm:spPr/>
    </dgm:pt>
    <dgm:pt modelId="{1F0822E3-EAFB-4F97-AE32-9701813EE4CA}" type="pres">
      <dgm:prSet presAssocID="{7010096B-40BA-47A7-9815-2C74CFE23CA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721B97-E8EF-4D08-98B4-675EFC2544D4}" srcId="{E460C784-54A8-4418-801C-D3CD075FCFA4}" destId="{AA446D20-5117-4D1C-8D98-1525CD771D11}" srcOrd="3" destOrd="0" parTransId="{ED57363E-0D8B-414A-A36D-B7C1D3A000CA}" sibTransId="{7521859D-9565-4D25-AC4E-BC3ADB138304}"/>
    <dgm:cxn modelId="{151E946C-F1CF-474F-B6E7-459427804338}" srcId="{E460C784-54A8-4418-801C-D3CD075FCFA4}" destId="{1CEA44E7-E869-4D06-913C-72DFB5A56ED4}" srcOrd="2" destOrd="0" parTransId="{391C0FE6-3328-46CA-92CF-F109A1C29C21}" sibTransId="{AA772825-3082-46BF-8035-A3A4DBC22A51}"/>
    <dgm:cxn modelId="{DCE6B7EA-79A3-4548-AB50-78C8BA6E9822}" type="presOf" srcId="{96967BC8-1E80-442C-9E6C-25ECE18CCA03}" destId="{CBC32BC5-CC39-4D4A-AC9D-D50C96983898}" srcOrd="0" destOrd="0" presId="urn:microsoft.com/office/officeart/2005/8/layout/vList2"/>
    <dgm:cxn modelId="{E76D2346-0664-4121-A775-673C793B9584}" srcId="{E460C784-54A8-4418-801C-D3CD075FCFA4}" destId="{7010096B-40BA-47A7-9815-2C74CFE23CA5}" srcOrd="8" destOrd="0" parTransId="{7EB057FF-4C27-4DEF-8947-EBA3826979B1}" sibTransId="{AEC53EC1-4B09-4E09-9C39-F8062A61AEFA}"/>
    <dgm:cxn modelId="{DFA9446A-D1F4-4B11-AAE2-290CED7B26D2}" type="presOf" srcId="{04EA9237-CA14-41AA-8900-8307882DE271}" destId="{7B27760B-E9AF-4F78-AC4D-3F9EDCF2026E}" srcOrd="0" destOrd="0" presId="urn:microsoft.com/office/officeart/2005/8/layout/vList2"/>
    <dgm:cxn modelId="{FE1DAF4D-081D-4DDF-A458-80EEC00DDBAC}" type="presOf" srcId="{0F8B99BD-1A67-4330-8CD8-BED85C2A95C0}" destId="{DB591513-DF2F-4F61-964E-0E361C3957E6}" srcOrd="0" destOrd="0" presId="urn:microsoft.com/office/officeart/2005/8/layout/vList2"/>
    <dgm:cxn modelId="{781C4284-889E-4B97-BA31-AAC3386D5A89}" type="presOf" srcId="{C05C0286-295D-4544-9343-4B089350FA40}" destId="{7FCE4A37-47A5-4CE7-B8B3-74B635607220}" srcOrd="0" destOrd="0" presId="urn:microsoft.com/office/officeart/2005/8/layout/vList2"/>
    <dgm:cxn modelId="{0911FCF6-6730-465A-93B1-FC9226EBFFCA}" srcId="{E460C784-54A8-4418-801C-D3CD075FCFA4}" destId="{0F8B99BD-1A67-4330-8CD8-BED85C2A95C0}" srcOrd="0" destOrd="0" parTransId="{801E138B-E22D-4E32-80D4-0FBF475E8B3F}" sibTransId="{DE8B5EC1-DAC5-4047-B94F-6E48FEF9B7FA}"/>
    <dgm:cxn modelId="{D932CCF8-4A9A-4109-84AE-EAB5D759E133}" type="presOf" srcId="{E460C784-54A8-4418-801C-D3CD075FCFA4}" destId="{86B01DC3-B87E-4012-8794-A1419E05218B}" srcOrd="0" destOrd="0" presId="urn:microsoft.com/office/officeart/2005/8/layout/vList2"/>
    <dgm:cxn modelId="{45EA5F43-9046-43D0-852C-FEBB10B8365E}" srcId="{E460C784-54A8-4418-801C-D3CD075FCFA4}" destId="{04EA9237-CA14-41AA-8900-8307882DE271}" srcOrd="1" destOrd="0" parTransId="{9D2BA22E-2FB1-4BB7-9703-2FCC3B439A57}" sibTransId="{B3E53347-2CEF-44F6-B716-EDCF2E789994}"/>
    <dgm:cxn modelId="{CC5D8307-D4CB-4699-8C29-87CFDF0F5C09}" type="presOf" srcId="{1CEA44E7-E869-4D06-913C-72DFB5A56ED4}" destId="{FEC1E495-2786-4A22-A555-CC32B01794B7}" srcOrd="0" destOrd="0" presId="urn:microsoft.com/office/officeart/2005/8/layout/vList2"/>
    <dgm:cxn modelId="{4D5A054B-E8E8-445B-8931-AA7DCE5AA825}" srcId="{E460C784-54A8-4418-801C-D3CD075FCFA4}" destId="{C05C0286-295D-4544-9343-4B089350FA40}" srcOrd="7" destOrd="0" parTransId="{8D8942D9-D1D6-4D22-A13C-9B67D18507D7}" sibTransId="{3839C62F-E2CB-47B1-893B-9545EE41EF21}"/>
    <dgm:cxn modelId="{FDD526D3-9070-4824-9D68-27D19592E9FE}" srcId="{E460C784-54A8-4418-801C-D3CD075FCFA4}" destId="{2A941312-708D-4D7C-A5F4-3C74DCFBC56A}" srcOrd="4" destOrd="0" parTransId="{4456ECDD-5FFC-447F-8BE7-54D924C2A07B}" sibTransId="{1A0FE49C-0DE1-4B59-B8B8-F58486AF0F03}"/>
    <dgm:cxn modelId="{B2D9F771-39D5-474B-A02C-0F12C641C367}" type="presOf" srcId="{2A941312-708D-4D7C-A5F4-3C74DCFBC56A}" destId="{9877B040-3036-4259-990B-D834BB0A8DE2}" srcOrd="0" destOrd="0" presId="urn:microsoft.com/office/officeart/2005/8/layout/vList2"/>
    <dgm:cxn modelId="{543DFD8F-17F1-4CF5-8ED4-241DBF83F8E1}" srcId="{E460C784-54A8-4418-801C-D3CD075FCFA4}" destId="{96967BC8-1E80-442C-9E6C-25ECE18CCA03}" srcOrd="5" destOrd="0" parTransId="{DEC58642-5A74-467F-8A76-B5C39AC5C70A}" sibTransId="{A8F48985-3A74-485C-8D77-E1F30CF34AEE}"/>
    <dgm:cxn modelId="{96CD75C4-B2AE-46DF-A3D1-C8654863B889}" type="presOf" srcId="{7010096B-40BA-47A7-9815-2C74CFE23CA5}" destId="{1F0822E3-EAFB-4F97-AE32-9701813EE4CA}" srcOrd="0" destOrd="0" presId="urn:microsoft.com/office/officeart/2005/8/layout/vList2"/>
    <dgm:cxn modelId="{DE69B833-D1FC-4075-835A-D6722CD1EDC4}" type="presOf" srcId="{A4AE4E05-EAB1-417E-8A7C-780A691D1095}" destId="{5142326C-B514-4DDB-9C0B-5FB1B2D25C79}" srcOrd="0" destOrd="0" presId="urn:microsoft.com/office/officeart/2005/8/layout/vList2"/>
    <dgm:cxn modelId="{9A5B6745-6693-473F-9EB2-146AE0A514DE}" srcId="{E460C784-54A8-4418-801C-D3CD075FCFA4}" destId="{A4AE4E05-EAB1-417E-8A7C-780A691D1095}" srcOrd="6" destOrd="0" parTransId="{66FB1546-291B-4D16-8AE6-D1B77D9A3EF6}" sibTransId="{5DA7EC95-F593-4FB3-A19F-3D6618B1FEB8}"/>
    <dgm:cxn modelId="{338A139C-DCBC-4049-B636-8E0BE3D8A078}" type="presOf" srcId="{AA446D20-5117-4D1C-8D98-1525CD771D11}" destId="{73E9E1BC-75AC-4F31-84CB-1AE8AB47EA63}" srcOrd="0" destOrd="0" presId="urn:microsoft.com/office/officeart/2005/8/layout/vList2"/>
    <dgm:cxn modelId="{674360DD-0596-4CBC-B3FA-D5A7B3A78220}" type="presParOf" srcId="{86B01DC3-B87E-4012-8794-A1419E05218B}" destId="{DB591513-DF2F-4F61-964E-0E361C3957E6}" srcOrd="0" destOrd="0" presId="urn:microsoft.com/office/officeart/2005/8/layout/vList2"/>
    <dgm:cxn modelId="{BA291746-680E-407B-A2C3-5A02C4A59D5A}" type="presParOf" srcId="{86B01DC3-B87E-4012-8794-A1419E05218B}" destId="{D98351FC-B7D5-4C78-A125-E13439564D93}" srcOrd="1" destOrd="0" presId="urn:microsoft.com/office/officeart/2005/8/layout/vList2"/>
    <dgm:cxn modelId="{49C1F1F7-57A8-42E0-844E-BE6678EEFD09}" type="presParOf" srcId="{86B01DC3-B87E-4012-8794-A1419E05218B}" destId="{7B27760B-E9AF-4F78-AC4D-3F9EDCF2026E}" srcOrd="2" destOrd="0" presId="urn:microsoft.com/office/officeart/2005/8/layout/vList2"/>
    <dgm:cxn modelId="{56CBE1B2-9E21-462B-A6EF-394ED5E1081E}" type="presParOf" srcId="{86B01DC3-B87E-4012-8794-A1419E05218B}" destId="{06C24AC1-D59F-4EA4-B796-35AE9BA1A0A6}" srcOrd="3" destOrd="0" presId="urn:microsoft.com/office/officeart/2005/8/layout/vList2"/>
    <dgm:cxn modelId="{87BE639D-F38C-4CE7-BFA5-2D2513240F78}" type="presParOf" srcId="{86B01DC3-B87E-4012-8794-A1419E05218B}" destId="{FEC1E495-2786-4A22-A555-CC32B01794B7}" srcOrd="4" destOrd="0" presId="urn:microsoft.com/office/officeart/2005/8/layout/vList2"/>
    <dgm:cxn modelId="{5BC542E5-2635-4ABF-A458-37A4655DB6E7}" type="presParOf" srcId="{86B01DC3-B87E-4012-8794-A1419E05218B}" destId="{AFEEEF40-90A7-4AE7-A459-10F5C42A6495}" srcOrd="5" destOrd="0" presId="urn:microsoft.com/office/officeart/2005/8/layout/vList2"/>
    <dgm:cxn modelId="{59DA58A0-6FF1-4C51-8240-90A2C64226B5}" type="presParOf" srcId="{86B01DC3-B87E-4012-8794-A1419E05218B}" destId="{73E9E1BC-75AC-4F31-84CB-1AE8AB47EA63}" srcOrd="6" destOrd="0" presId="urn:microsoft.com/office/officeart/2005/8/layout/vList2"/>
    <dgm:cxn modelId="{117FA349-1D7C-4D83-B4E5-F7D6BE154BB5}" type="presParOf" srcId="{86B01DC3-B87E-4012-8794-A1419E05218B}" destId="{7FA67425-D53E-4835-93E2-8898D6F4CBF4}" srcOrd="7" destOrd="0" presId="urn:microsoft.com/office/officeart/2005/8/layout/vList2"/>
    <dgm:cxn modelId="{BF31661E-2652-44DA-8E47-1C0C7B4BD700}" type="presParOf" srcId="{86B01DC3-B87E-4012-8794-A1419E05218B}" destId="{9877B040-3036-4259-990B-D834BB0A8DE2}" srcOrd="8" destOrd="0" presId="urn:microsoft.com/office/officeart/2005/8/layout/vList2"/>
    <dgm:cxn modelId="{5E831E85-24C3-4496-8975-3F16FE8745F3}" type="presParOf" srcId="{86B01DC3-B87E-4012-8794-A1419E05218B}" destId="{06E91396-42DD-473B-A129-2ABA5CCEE993}" srcOrd="9" destOrd="0" presId="urn:microsoft.com/office/officeart/2005/8/layout/vList2"/>
    <dgm:cxn modelId="{10FF8A45-BB53-4377-A1CB-996AF7F35FE0}" type="presParOf" srcId="{86B01DC3-B87E-4012-8794-A1419E05218B}" destId="{CBC32BC5-CC39-4D4A-AC9D-D50C96983898}" srcOrd="10" destOrd="0" presId="urn:microsoft.com/office/officeart/2005/8/layout/vList2"/>
    <dgm:cxn modelId="{815924FE-C240-4CEC-9D43-A1AFD9BC8315}" type="presParOf" srcId="{86B01DC3-B87E-4012-8794-A1419E05218B}" destId="{B0383670-3200-4B90-AA2A-89447E8E08AB}" srcOrd="11" destOrd="0" presId="urn:microsoft.com/office/officeart/2005/8/layout/vList2"/>
    <dgm:cxn modelId="{038D86B8-B072-425B-9F3C-8A84D05BB70F}" type="presParOf" srcId="{86B01DC3-B87E-4012-8794-A1419E05218B}" destId="{5142326C-B514-4DDB-9C0B-5FB1B2D25C79}" srcOrd="12" destOrd="0" presId="urn:microsoft.com/office/officeart/2005/8/layout/vList2"/>
    <dgm:cxn modelId="{CC0A7ACB-5A4A-4354-A03F-CEF4204555CD}" type="presParOf" srcId="{86B01DC3-B87E-4012-8794-A1419E05218B}" destId="{72185732-AACE-41EA-BDC5-AD5962620B9C}" srcOrd="13" destOrd="0" presId="urn:microsoft.com/office/officeart/2005/8/layout/vList2"/>
    <dgm:cxn modelId="{ECE0EBD9-634E-4DC2-9391-3A3F135F470B}" type="presParOf" srcId="{86B01DC3-B87E-4012-8794-A1419E05218B}" destId="{7FCE4A37-47A5-4CE7-B8B3-74B635607220}" srcOrd="14" destOrd="0" presId="urn:microsoft.com/office/officeart/2005/8/layout/vList2"/>
    <dgm:cxn modelId="{87209FB2-8A9F-4DC4-B200-AB3A71114169}" type="presParOf" srcId="{86B01DC3-B87E-4012-8794-A1419E05218B}" destId="{10E92A9F-DDF1-48F8-816A-A62A6AB11A1E}" srcOrd="15" destOrd="0" presId="urn:microsoft.com/office/officeart/2005/8/layout/vList2"/>
    <dgm:cxn modelId="{2A845299-878A-4ED4-A149-12691EB87AA0}" type="presParOf" srcId="{86B01DC3-B87E-4012-8794-A1419E05218B}" destId="{1F0822E3-EAFB-4F97-AE32-9701813EE4C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3833F-BE2F-4E2E-A3B1-0972BB78ACB1}">
      <dgm:prSet custT="1"/>
      <dgm:spPr/>
      <dgm:t>
        <a:bodyPr/>
        <a:lstStyle/>
        <a:p>
          <a:r>
            <a:rPr lang="hr-HR" sz="2400" dirty="0"/>
            <a:t>Obilježilo srednji vijek</a:t>
          </a:r>
          <a:endParaRPr lang="en-US" sz="2400" dirty="0"/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E7FA5B0A-F517-4D3A-AEB5-4960E8E55688}">
      <dgm:prSet custT="1"/>
      <dgm:spPr/>
      <dgm:t>
        <a:bodyPr/>
        <a:lstStyle/>
        <a:p>
          <a:r>
            <a:rPr lang="hr-HR" sz="2400" dirty="0"/>
            <a:t>Nastavak društvenog uređenja i u novom vijeku</a:t>
          </a:r>
        </a:p>
      </dgm:t>
    </dgm:pt>
    <dgm:pt modelId="{2CA414A7-62EE-4A33-A1AB-F558306B8880}" type="parTrans" cxnId="{2A3DA0B3-C437-4E51-8FDD-85E0B7B0D32D}">
      <dgm:prSet/>
      <dgm:spPr/>
      <dgm:t>
        <a:bodyPr/>
        <a:lstStyle/>
        <a:p>
          <a:endParaRPr lang="hr-HR"/>
        </a:p>
      </dgm:t>
    </dgm:pt>
    <dgm:pt modelId="{B9239662-2BBE-4157-82FD-CDCE2372A4AF}" type="sibTrans" cxnId="{2A3DA0B3-C437-4E51-8FDD-85E0B7B0D32D}">
      <dgm:prSet/>
      <dgm:spPr/>
      <dgm:t>
        <a:bodyPr/>
        <a:lstStyle/>
        <a:p>
          <a:endParaRPr lang="hr-HR"/>
        </a:p>
      </dgm:t>
    </dgm:pt>
    <dgm:pt modelId="{19166F2E-860A-491A-91F8-884E784CB8F1}">
      <dgm:prSet custT="1"/>
      <dgm:spPr/>
      <dgm:t>
        <a:bodyPr/>
        <a:lstStyle/>
        <a:p>
          <a:r>
            <a:rPr lang="hr-HR" sz="2400" dirty="0"/>
            <a:t>Odnos feudalac – kmet</a:t>
          </a:r>
        </a:p>
      </dgm:t>
    </dgm:pt>
    <dgm:pt modelId="{17E90FFA-14FC-4CC4-AAFC-84E86EE30182}" type="parTrans" cxnId="{1E0BCFD4-63A7-4653-83A2-553C188A1A8B}">
      <dgm:prSet/>
      <dgm:spPr/>
      <dgm:t>
        <a:bodyPr/>
        <a:lstStyle/>
        <a:p>
          <a:endParaRPr lang="hr-HR"/>
        </a:p>
      </dgm:t>
    </dgm:pt>
    <dgm:pt modelId="{1542FB07-C8D6-4DF8-9599-79DA34A40637}" type="sibTrans" cxnId="{1E0BCFD4-63A7-4653-83A2-553C188A1A8B}">
      <dgm:prSet/>
      <dgm:spPr/>
      <dgm:t>
        <a:bodyPr/>
        <a:lstStyle/>
        <a:p>
          <a:endParaRPr lang="hr-HR"/>
        </a:p>
      </dgm:t>
    </dgm:pt>
    <dgm:pt modelId="{85B2C03F-07DD-4047-9371-0596CDC2CFC3}">
      <dgm:prSet custT="1"/>
      <dgm:spPr/>
      <dgm:t>
        <a:bodyPr/>
        <a:lstStyle/>
        <a:p>
          <a:r>
            <a:rPr lang="hr-HR" sz="2400" dirty="0"/>
            <a:t>Međusobne veze senior – vazal</a:t>
          </a:r>
        </a:p>
      </dgm:t>
    </dgm:pt>
    <dgm:pt modelId="{C9994E26-AEA0-4443-9F47-BFC73B2BE3BF}" type="parTrans" cxnId="{52A53B8F-DACF-4470-BA0A-1D9A1E54973B}">
      <dgm:prSet/>
      <dgm:spPr/>
      <dgm:t>
        <a:bodyPr/>
        <a:lstStyle/>
        <a:p>
          <a:endParaRPr lang="hr-HR"/>
        </a:p>
      </dgm:t>
    </dgm:pt>
    <dgm:pt modelId="{A3B48E9A-FF81-4749-AA04-BA2ABC46DCDA}" type="sibTrans" cxnId="{52A53B8F-DACF-4470-BA0A-1D9A1E54973B}">
      <dgm:prSet/>
      <dgm:spPr/>
      <dgm:t>
        <a:bodyPr/>
        <a:lstStyle/>
        <a:p>
          <a:endParaRPr lang="hr-HR"/>
        </a:p>
      </dgm:t>
    </dgm:pt>
    <dgm:pt modelId="{C792B9C9-6058-4446-A5FF-CAAC4CF9A599}">
      <dgm:prSet custT="1"/>
      <dgm:spPr/>
      <dgm:t>
        <a:bodyPr/>
        <a:lstStyle/>
        <a:p>
          <a:pPr algn="just"/>
          <a:r>
            <a:rPr lang="hr-HR" sz="2400" dirty="0"/>
            <a:t>Propadanje gradova i porast broja stanovništva na selu</a:t>
          </a:r>
        </a:p>
      </dgm:t>
    </dgm:pt>
    <dgm:pt modelId="{A6A3FED6-7661-45F6-8677-7B2679B42EBC}" type="parTrans" cxnId="{A8F10F47-D3C6-48A4-A6A0-0A138F1F95AE}">
      <dgm:prSet/>
      <dgm:spPr/>
      <dgm:t>
        <a:bodyPr/>
        <a:lstStyle/>
        <a:p>
          <a:endParaRPr lang="hr-HR"/>
        </a:p>
      </dgm:t>
    </dgm:pt>
    <dgm:pt modelId="{40AD1E55-2E40-40FF-BEEC-C74F1A06EB07}" type="sibTrans" cxnId="{A8F10F47-D3C6-48A4-A6A0-0A138F1F95AE}">
      <dgm:prSet/>
      <dgm:spPr/>
      <dgm:t>
        <a:bodyPr/>
        <a:lstStyle/>
        <a:p>
          <a:endParaRPr lang="hr-HR"/>
        </a:p>
      </dgm:t>
    </dgm:pt>
    <dgm:pt modelId="{7AB0586F-1A9A-453F-AB82-B292C40D2A21}">
      <dgm:prSet custT="1"/>
      <dgm:spPr/>
      <dgm:t>
        <a:bodyPr/>
        <a:lstStyle/>
        <a:p>
          <a:pPr algn="just"/>
          <a:r>
            <a:rPr lang="hr-HR" sz="2400" dirty="0"/>
            <a:t>Napredak poljoprivrede, povećanje proizvodnje hrane</a:t>
          </a:r>
        </a:p>
      </dgm:t>
    </dgm:pt>
    <dgm:pt modelId="{F533BECD-92A5-4273-AF64-55CD179E61F6}" type="parTrans" cxnId="{0B45EA74-CE58-4136-89F0-15787EBF7CA7}">
      <dgm:prSet/>
      <dgm:spPr/>
      <dgm:t>
        <a:bodyPr/>
        <a:lstStyle/>
        <a:p>
          <a:endParaRPr lang="hr-HR"/>
        </a:p>
      </dgm:t>
    </dgm:pt>
    <dgm:pt modelId="{1C722FE8-C8A6-4E72-82F4-57497E82CFC8}" type="sibTrans" cxnId="{0B45EA74-CE58-4136-89F0-15787EBF7CA7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FD07B-E61E-427D-BA1F-F4594FB395EF}" type="pres">
      <dgm:prSet presAssocID="{E7BA0D6B-2650-4FE1-95F4-6325E9CB6F4B}" presName="spacer" presStyleCnt="0"/>
      <dgm:spPr/>
    </dgm:pt>
    <dgm:pt modelId="{DC21CBD8-6591-4CB7-917D-586BD4312DED}" type="pres">
      <dgm:prSet presAssocID="{E7FA5B0A-F517-4D3A-AEB5-4960E8E5568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B0D69A-0E87-4C55-9E65-DA35D8D9B70D}" type="pres">
      <dgm:prSet presAssocID="{B9239662-2BBE-4157-82FD-CDCE2372A4AF}" presName="spacer" presStyleCnt="0"/>
      <dgm:spPr/>
    </dgm:pt>
    <dgm:pt modelId="{195DDA8E-677E-4E93-9A6B-A665C7CE44E8}" type="pres">
      <dgm:prSet presAssocID="{19166F2E-860A-491A-91F8-884E784CB8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31E073-32C7-452A-98DD-F1A73A251F61}" type="pres">
      <dgm:prSet presAssocID="{1542FB07-C8D6-4DF8-9599-79DA34A40637}" presName="spacer" presStyleCnt="0"/>
      <dgm:spPr/>
    </dgm:pt>
    <dgm:pt modelId="{120FE1AE-4640-48E2-811E-7C995D16666A}" type="pres">
      <dgm:prSet presAssocID="{85B2C03F-07DD-4047-9371-0596CDC2CF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B81F22-FDB0-472A-A8B5-40603AC5A793}" type="pres">
      <dgm:prSet presAssocID="{A3B48E9A-FF81-4749-AA04-BA2ABC46DCDA}" presName="spacer" presStyleCnt="0"/>
      <dgm:spPr/>
    </dgm:pt>
    <dgm:pt modelId="{4062453A-4B36-470C-8E22-77394D66347C}" type="pres">
      <dgm:prSet presAssocID="{C792B9C9-6058-4446-A5FF-CAAC4CF9A5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9010D6-5754-46D5-913A-B15127349E1B}" type="pres">
      <dgm:prSet presAssocID="{40AD1E55-2E40-40FF-BEEC-C74F1A06EB07}" presName="spacer" presStyleCnt="0"/>
      <dgm:spPr/>
    </dgm:pt>
    <dgm:pt modelId="{80013258-D2AD-49F1-BDB3-4D4C3CBE0C28}" type="pres">
      <dgm:prSet presAssocID="{7AB0586F-1A9A-453F-AB82-B292C40D2A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1E0BCFD4-63A7-4653-83A2-553C188A1A8B}" srcId="{71E521EC-A432-48C6-BF96-E79E2B50B48A}" destId="{19166F2E-860A-491A-91F8-884E784CB8F1}" srcOrd="2" destOrd="0" parTransId="{17E90FFA-14FC-4CC4-AAFC-84E86EE30182}" sibTransId="{1542FB07-C8D6-4DF8-9599-79DA34A40637}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52A53B8F-DACF-4470-BA0A-1D9A1E54973B}" srcId="{71E521EC-A432-48C6-BF96-E79E2B50B48A}" destId="{85B2C03F-07DD-4047-9371-0596CDC2CFC3}" srcOrd="3" destOrd="0" parTransId="{C9994E26-AEA0-4443-9F47-BFC73B2BE3BF}" sibTransId="{A3B48E9A-FF81-4749-AA04-BA2ABC46DCDA}"/>
    <dgm:cxn modelId="{0B45EA74-CE58-4136-89F0-15787EBF7CA7}" srcId="{71E521EC-A432-48C6-BF96-E79E2B50B48A}" destId="{7AB0586F-1A9A-453F-AB82-B292C40D2A21}" srcOrd="5" destOrd="0" parTransId="{F533BECD-92A5-4273-AF64-55CD179E61F6}" sibTransId="{1C722FE8-C8A6-4E72-82F4-57497E82CFC8}"/>
    <dgm:cxn modelId="{5D347641-642C-483B-AA41-5A8517FF3F31}" type="presOf" srcId="{19166F2E-860A-491A-91F8-884E784CB8F1}" destId="{195DDA8E-677E-4E93-9A6B-A665C7CE44E8}" srcOrd="0" destOrd="0" presId="urn:microsoft.com/office/officeart/2005/8/layout/vList2"/>
    <dgm:cxn modelId="{2A3DA0B3-C437-4E51-8FDD-85E0B7B0D32D}" srcId="{71E521EC-A432-48C6-BF96-E79E2B50B48A}" destId="{E7FA5B0A-F517-4D3A-AEB5-4960E8E55688}" srcOrd="1" destOrd="0" parTransId="{2CA414A7-62EE-4A33-A1AB-F558306B8880}" sibTransId="{B9239662-2BBE-4157-82FD-CDCE2372A4AF}"/>
    <dgm:cxn modelId="{2BA1F042-B048-4223-81A5-03ED020CD6F8}" type="presOf" srcId="{C792B9C9-6058-4446-A5FF-CAAC4CF9A599}" destId="{4062453A-4B36-470C-8E22-77394D66347C}" srcOrd="0" destOrd="0" presId="urn:microsoft.com/office/officeart/2005/8/layout/vList2"/>
    <dgm:cxn modelId="{E3AB37E5-6975-476C-88D0-96CD75A4F02D}" type="presOf" srcId="{E7FA5B0A-F517-4D3A-AEB5-4960E8E55688}" destId="{DC21CBD8-6591-4CB7-917D-586BD4312DED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A8F10F47-D3C6-48A4-A6A0-0A138F1F95AE}" srcId="{71E521EC-A432-48C6-BF96-E79E2B50B48A}" destId="{C792B9C9-6058-4446-A5FF-CAAC4CF9A599}" srcOrd="4" destOrd="0" parTransId="{A6A3FED6-7661-45F6-8677-7B2679B42EBC}" sibTransId="{40AD1E55-2E40-40FF-BEEC-C74F1A06EB07}"/>
    <dgm:cxn modelId="{8AC5C137-F433-415C-9DB0-5431F8FCB345}" type="presOf" srcId="{85B2C03F-07DD-4047-9371-0596CDC2CFC3}" destId="{120FE1AE-4640-48E2-811E-7C995D16666A}" srcOrd="0" destOrd="0" presId="urn:microsoft.com/office/officeart/2005/8/layout/vList2"/>
    <dgm:cxn modelId="{D4CC9B20-E9AB-4F7C-99EB-D577A3A5A59A}" type="presOf" srcId="{7AB0586F-1A9A-453F-AB82-B292C40D2A21}" destId="{80013258-D2AD-49F1-BDB3-4D4C3CBE0C28}" srcOrd="0" destOrd="0" presId="urn:microsoft.com/office/officeart/2005/8/layout/vList2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2626A711-B728-4C13-A5E6-B88ECA042EA7}" type="presParOf" srcId="{AA027500-7298-4E1E-96C1-3B7408FA9D6A}" destId="{1ACFD07B-E61E-427D-BA1F-F4594FB395EF}" srcOrd="1" destOrd="0" presId="urn:microsoft.com/office/officeart/2005/8/layout/vList2"/>
    <dgm:cxn modelId="{77DF4452-D410-4FDB-B653-18AC178829C9}" type="presParOf" srcId="{AA027500-7298-4E1E-96C1-3B7408FA9D6A}" destId="{DC21CBD8-6591-4CB7-917D-586BD4312DED}" srcOrd="2" destOrd="0" presId="urn:microsoft.com/office/officeart/2005/8/layout/vList2"/>
    <dgm:cxn modelId="{D37068AE-CC0A-4154-86CE-B04C3A52CC7B}" type="presParOf" srcId="{AA027500-7298-4E1E-96C1-3B7408FA9D6A}" destId="{E9B0D69A-0E87-4C55-9E65-DA35D8D9B70D}" srcOrd="3" destOrd="0" presId="urn:microsoft.com/office/officeart/2005/8/layout/vList2"/>
    <dgm:cxn modelId="{6F8C1763-4F30-4886-936D-52EDCB45E8F0}" type="presParOf" srcId="{AA027500-7298-4E1E-96C1-3B7408FA9D6A}" destId="{195DDA8E-677E-4E93-9A6B-A665C7CE44E8}" srcOrd="4" destOrd="0" presId="urn:microsoft.com/office/officeart/2005/8/layout/vList2"/>
    <dgm:cxn modelId="{396E50F4-1245-4493-B797-7A8DE629EFD3}" type="presParOf" srcId="{AA027500-7298-4E1E-96C1-3B7408FA9D6A}" destId="{CD31E073-32C7-452A-98DD-F1A73A251F61}" srcOrd="5" destOrd="0" presId="urn:microsoft.com/office/officeart/2005/8/layout/vList2"/>
    <dgm:cxn modelId="{6569BCDF-98AF-4CE9-8340-B00C4BD1A688}" type="presParOf" srcId="{AA027500-7298-4E1E-96C1-3B7408FA9D6A}" destId="{120FE1AE-4640-48E2-811E-7C995D16666A}" srcOrd="6" destOrd="0" presId="urn:microsoft.com/office/officeart/2005/8/layout/vList2"/>
    <dgm:cxn modelId="{5556DED9-07D9-4AE0-82FF-1B95544C2605}" type="presParOf" srcId="{AA027500-7298-4E1E-96C1-3B7408FA9D6A}" destId="{67B81F22-FDB0-472A-A8B5-40603AC5A793}" srcOrd="7" destOrd="0" presId="urn:microsoft.com/office/officeart/2005/8/layout/vList2"/>
    <dgm:cxn modelId="{98E180A1-142A-46C6-89E5-C5F3660E537A}" type="presParOf" srcId="{AA027500-7298-4E1E-96C1-3B7408FA9D6A}" destId="{4062453A-4B36-470C-8E22-77394D66347C}" srcOrd="8" destOrd="0" presId="urn:microsoft.com/office/officeart/2005/8/layout/vList2"/>
    <dgm:cxn modelId="{2D209E5A-7AE7-4F9E-BC80-C93920E2A820}" type="presParOf" srcId="{AA027500-7298-4E1E-96C1-3B7408FA9D6A}" destId="{AE9010D6-5754-46D5-913A-B15127349E1B}" srcOrd="9" destOrd="0" presId="urn:microsoft.com/office/officeart/2005/8/layout/vList2"/>
    <dgm:cxn modelId="{85FFA857-50D9-4C7F-BED9-4BF82E4DDE08}" type="presParOf" srcId="{AA027500-7298-4E1E-96C1-3B7408FA9D6A}" destId="{80013258-D2AD-49F1-BDB3-4D4C3CBE0C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Franačka, razvoj feudalizma u ranome srednjem vijek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46BE698B-247E-40D5-BD85-6585C7EDC783}">
      <dgm:prSet custT="1"/>
      <dgm:spPr/>
      <dgm:t>
        <a:bodyPr/>
        <a:lstStyle/>
        <a:p>
          <a:r>
            <a:rPr lang="hr-HR" sz="2400" dirty="0"/>
            <a:t>Seoske općine, zajedničko vlasništvo nad zemljom, pašnjacima i šumama</a:t>
          </a:r>
          <a:endParaRPr lang="en-US" sz="2400" dirty="0"/>
        </a:p>
      </dgm:t>
    </dgm:pt>
    <dgm:pt modelId="{0C07D9B3-B525-4194-B229-E3F5914DAAF4}" type="parTrans" cxnId="{A2CAED9F-10DC-474A-9A05-5D657C8C87B0}">
      <dgm:prSet/>
      <dgm:spPr/>
      <dgm:t>
        <a:bodyPr/>
        <a:lstStyle/>
        <a:p>
          <a:endParaRPr lang="en-US"/>
        </a:p>
      </dgm:t>
    </dgm:pt>
    <dgm:pt modelId="{E9137A27-7459-4B28-9235-FD57D0320D5E}" type="sibTrans" cxnId="{A2CAED9F-10DC-474A-9A05-5D657C8C87B0}">
      <dgm:prSet/>
      <dgm:spPr/>
      <dgm:t>
        <a:bodyPr/>
        <a:lstStyle/>
        <a:p>
          <a:endParaRPr lang="en-US"/>
        </a:p>
      </dgm:t>
    </dgm:pt>
    <dgm:pt modelId="{32A2ADCF-0677-4891-8C52-D5C16693C786}">
      <dgm:prSet custT="1"/>
      <dgm:spPr/>
      <dgm:t>
        <a:bodyPr/>
        <a:lstStyle/>
        <a:p>
          <a:r>
            <a:rPr lang="hr-HR" sz="2400" dirty="0"/>
            <a:t>Vojne vođe i ratničke dužnosti</a:t>
          </a:r>
          <a:endParaRPr lang="en-US" sz="2400" dirty="0"/>
        </a:p>
      </dgm:t>
    </dgm:pt>
    <dgm:pt modelId="{39765A07-8FE0-4CD8-B90F-5678345A98E9}" type="parTrans" cxnId="{2362EC45-A635-49B5-9FB6-0E2DD7637679}">
      <dgm:prSet/>
      <dgm:spPr/>
      <dgm:t>
        <a:bodyPr/>
        <a:lstStyle/>
        <a:p>
          <a:endParaRPr lang="hr-HR"/>
        </a:p>
      </dgm:t>
    </dgm:pt>
    <dgm:pt modelId="{C884930F-5423-431D-933A-2D8A0FA728FF}" type="sibTrans" cxnId="{2362EC45-A635-49B5-9FB6-0E2DD7637679}">
      <dgm:prSet/>
      <dgm:spPr/>
      <dgm:t>
        <a:bodyPr/>
        <a:lstStyle/>
        <a:p>
          <a:endParaRPr lang="hr-HR"/>
        </a:p>
      </dgm:t>
    </dgm:pt>
    <dgm:pt modelId="{403A5F80-EE9C-47A9-ABCB-767A902CC8B8}">
      <dgm:prSet custT="1"/>
      <dgm:spPr/>
      <dgm:t>
        <a:bodyPr/>
        <a:lstStyle/>
        <a:p>
          <a:r>
            <a:rPr lang="hr-HR" sz="2400" dirty="0"/>
            <a:t>Franačkom državom upravljao kralj</a:t>
          </a:r>
          <a:endParaRPr lang="en-US" sz="2400" dirty="0"/>
        </a:p>
      </dgm:t>
    </dgm:pt>
    <dgm:pt modelId="{B346D3AA-EFBA-485F-9327-61B8D651EA0A}" type="parTrans" cxnId="{1186B87E-353F-4FF2-A855-B7FC5B2E3B0B}">
      <dgm:prSet/>
      <dgm:spPr/>
      <dgm:t>
        <a:bodyPr/>
        <a:lstStyle/>
        <a:p>
          <a:endParaRPr lang="hr-HR"/>
        </a:p>
      </dgm:t>
    </dgm:pt>
    <dgm:pt modelId="{A58DBD26-A339-42D1-B891-59C19796FAB2}" type="sibTrans" cxnId="{1186B87E-353F-4FF2-A855-B7FC5B2E3B0B}">
      <dgm:prSet/>
      <dgm:spPr/>
      <dgm:t>
        <a:bodyPr/>
        <a:lstStyle/>
        <a:p>
          <a:endParaRPr lang="hr-HR"/>
        </a:p>
      </dgm:t>
    </dgm:pt>
    <dgm:pt modelId="{38B7721B-D4D5-4B68-9295-D54076DA77B5}">
      <dgm:prSet custT="1"/>
      <dgm:spPr/>
      <dgm:t>
        <a:bodyPr/>
        <a:lstStyle/>
        <a:p>
          <a:r>
            <a:rPr lang="hr-HR" sz="2400" dirty="0"/>
            <a:t>Ratnici, službenici i crkveni velikodostojnici u službi vladara</a:t>
          </a:r>
          <a:endParaRPr lang="en-US" sz="2400" dirty="0"/>
        </a:p>
      </dgm:t>
    </dgm:pt>
    <dgm:pt modelId="{3A779EC4-19AE-44EC-944D-69BBEF652D26}" type="parTrans" cxnId="{E806F99B-E5C1-4884-B403-21AE54959CD8}">
      <dgm:prSet/>
      <dgm:spPr/>
      <dgm:t>
        <a:bodyPr/>
        <a:lstStyle/>
        <a:p>
          <a:endParaRPr lang="hr-HR"/>
        </a:p>
      </dgm:t>
    </dgm:pt>
    <dgm:pt modelId="{54E7EF60-C319-4A42-AE18-F57C08CB865C}" type="sibTrans" cxnId="{E806F99B-E5C1-4884-B403-21AE54959CD8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C02704-ABCA-4098-A3EA-0E0625D75C1C}" type="pres">
      <dgm:prSet presAssocID="{3B7DE0B6-CB58-463D-9BA1-F4B94B96D088}" presName="spacer" presStyleCnt="0"/>
      <dgm:spPr/>
    </dgm:pt>
    <dgm:pt modelId="{90A88E57-51A9-433D-BF2F-6160E292B602}" type="pres">
      <dgm:prSet presAssocID="{46BE698B-247E-40D5-BD85-6585C7EDC7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460F0-E898-4D9A-8AC8-ED26A7FF5CE9}" type="pres">
      <dgm:prSet presAssocID="{E9137A27-7459-4B28-9235-FD57D0320D5E}" presName="spacer" presStyleCnt="0"/>
      <dgm:spPr/>
    </dgm:pt>
    <dgm:pt modelId="{37BBCDDB-DDE2-47FC-BCB9-C19A1D023CA8}" type="pres">
      <dgm:prSet presAssocID="{32A2ADCF-0677-4891-8C52-D5C16693C7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41D49F-47AA-4682-AC55-921FCB519504}" type="pres">
      <dgm:prSet presAssocID="{C884930F-5423-431D-933A-2D8A0FA728FF}" presName="spacer" presStyleCnt="0"/>
      <dgm:spPr/>
    </dgm:pt>
    <dgm:pt modelId="{E3110C8F-9E4C-4B7D-A90E-12E62D4F9D8F}" type="pres">
      <dgm:prSet presAssocID="{403A5F80-EE9C-47A9-ABCB-767A902CC8B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90FC1C-8CC1-4228-AC61-9E441C4D7A02}" type="pres">
      <dgm:prSet presAssocID="{A58DBD26-A339-42D1-B891-59C19796FAB2}" presName="spacer" presStyleCnt="0"/>
      <dgm:spPr/>
    </dgm:pt>
    <dgm:pt modelId="{455FD06E-46B4-41B6-852F-686EB1B559D0}" type="pres">
      <dgm:prSet presAssocID="{38B7721B-D4D5-4B68-9295-D54076DA77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2CAED9F-10DC-474A-9A05-5D657C8C87B0}" srcId="{21734581-DE0F-46A3-A4DD-7D88964164CC}" destId="{46BE698B-247E-40D5-BD85-6585C7EDC783}" srcOrd="1" destOrd="0" parTransId="{0C07D9B3-B525-4194-B229-E3F5914DAAF4}" sibTransId="{E9137A27-7459-4B28-9235-FD57D0320D5E}"/>
    <dgm:cxn modelId="{36F5362A-383C-4110-934F-C45FF8094F09}" type="presOf" srcId="{32A2ADCF-0677-4891-8C52-D5C16693C786}" destId="{37BBCDDB-DDE2-47FC-BCB9-C19A1D023CA8}" srcOrd="0" destOrd="0" presId="urn:microsoft.com/office/officeart/2005/8/layout/vList2"/>
    <dgm:cxn modelId="{2362EC45-A635-49B5-9FB6-0E2DD7637679}" srcId="{21734581-DE0F-46A3-A4DD-7D88964164CC}" destId="{32A2ADCF-0677-4891-8C52-D5C16693C786}" srcOrd="2" destOrd="0" parTransId="{39765A07-8FE0-4CD8-B90F-5678345A98E9}" sibTransId="{C884930F-5423-431D-933A-2D8A0FA728FF}"/>
    <dgm:cxn modelId="{F7276330-EAC9-4D56-A5C4-DF7723AD1467}" type="presOf" srcId="{38B7721B-D4D5-4B68-9295-D54076DA77B5}" destId="{455FD06E-46B4-41B6-852F-686EB1B559D0}" srcOrd="0" destOrd="0" presId="urn:microsoft.com/office/officeart/2005/8/layout/vList2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F8E47391-4BE0-49AA-838A-CC0B2F07DBDD}" type="presOf" srcId="{403A5F80-EE9C-47A9-ABCB-767A902CC8B8}" destId="{E3110C8F-9E4C-4B7D-A90E-12E62D4F9D8F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C30217D1-386E-4F78-AD1A-CFF8AC9C3D56}" type="presOf" srcId="{46BE698B-247E-40D5-BD85-6585C7EDC783}" destId="{90A88E57-51A9-433D-BF2F-6160E292B602}" srcOrd="0" destOrd="0" presId="urn:microsoft.com/office/officeart/2005/8/layout/vList2"/>
    <dgm:cxn modelId="{1186B87E-353F-4FF2-A855-B7FC5B2E3B0B}" srcId="{21734581-DE0F-46A3-A4DD-7D88964164CC}" destId="{403A5F80-EE9C-47A9-ABCB-767A902CC8B8}" srcOrd="3" destOrd="0" parTransId="{B346D3AA-EFBA-485F-9327-61B8D651EA0A}" sibTransId="{A58DBD26-A339-42D1-B891-59C19796FAB2}"/>
    <dgm:cxn modelId="{E806F99B-E5C1-4884-B403-21AE54959CD8}" srcId="{21734581-DE0F-46A3-A4DD-7D88964164CC}" destId="{38B7721B-D4D5-4B68-9295-D54076DA77B5}" srcOrd="4" destOrd="0" parTransId="{3A779EC4-19AE-44EC-944D-69BBEF652D26}" sibTransId="{54E7EF60-C319-4A42-AE18-F57C08CB865C}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B862D304-B2FB-4FBF-818B-DFFB7565F2B2}" type="presParOf" srcId="{73A2E6A9-4F7A-461B-88F0-77D4049852C7}" destId="{E7C02704-ABCA-4098-A3EA-0E0625D75C1C}" srcOrd="1" destOrd="0" presId="urn:microsoft.com/office/officeart/2005/8/layout/vList2"/>
    <dgm:cxn modelId="{413FE49B-3D17-4EB2-B66D-38E352C6CAD3}" type="presParOf" srcId="{73A2E6A9-4F7A-461B-88F0-77D4049852C7}" destId="{90A88E57-51A9-433D-BF2F-6160E292B602}" srcOrd="2" destOrd="0" presId="urn:microsoft.com/office/officeart/2005/8/layout/vList2"/>
    <dgm:cxn modelId="{04516F8A-965F-453E-9924-3B8B7314E97B}" type="presParOf" srcId="{73A2E6A9-4F7A-461B-88F0-77D4049852C7}" destId="{44B460F0-E898-4D9A-8AC8-ED26A7FF5CE9}" srcOrd="3" destOrd="0" presId="urn:microsoft.com/office/officeart/2005/8/layout/vList2"/>
    <dgm:cxn modelId="{DCC7D0C1-2342-47E6-9A5A-4A4481D703D8}" type="presParOf" srcId="{73A2E6A9-4F7A-461B-88F0-77D4049852C7}" destId="{37BBCDDB-DDE2-47FC-BCB9-C19A1D023CA8}" srcOrd="4" destOrd="0" presId="urn:microsoft.com/office/officeart/2005/8/layout/vList2"/>
    <dgm:cxn modelId="{7AF0324B-475C-4017-97AE-080ADBC0D91C}" type="presParOf" srcId="{73A2E6A9-4F7A-461B-88F0-77D4049852C7}" destId="{1141D49F-47AA-4682-AC55-921FCB519504}" srcOrd="5" destOrd="0" presId="urn:microsoft.com/office/officeart/2005/8/layout/vList2"/>
    <dgm:cxn modelId="{C0483A39-FE06-4CDC-A1EB-DB670FCA9CCA}" type="presParOf" srcId="{73A2E6A9-4F7A-461B-88F0-77D4049852C7}" destId="{E3110C8F-9E4C-4B7D-A90E-12E62D4F9D8F}" srcOrd="6" destOrd="0" presId="urn:microsoft.com/office/officeart/2005/8/layout/vList2"/>
    <dgm:cxn modelId="{F81C1FEC-E08C-4D0C-A029-EB2D5227F34A}" type="presParOf" srcId="{73A2E6A9-4F7A-461B-88F0-77D4049852C7}" destId="{AE90FC1C-8CC1-4228-AC61-9E441C4D7A02}" srcOrd="7" destOrd="0" presId="urn:microsoft.com/office/officeart/2005/8/layout/vList2"/>
    <dgm:cxn modelId="{B9327120-DAB5-4738-81D8-6915786CE010}" type="presParOf" srcId="{73A2E6A9-4F7A-461B-88F0-77D4049852C7}" destId="{455FD06E-46B4-41B6-852F-686EB1B559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Kralj vlasnik sve zemlje u državi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7FE31ABA-5C07-40DB-A354-F8CBDFDE427D}">
      <dgm:prSet custT="1"/>
      <dgm:spPr/>
      <dgm:t>
        <a:bodyPr/>
        <a:lstStyle/>
        <a:p>
          <a:r>
            <a:rPr lang="hr-HR" sz="2400" dirty="0"/>
            <a:t>Feud, zemljišni posjed</a:t>
          </a:r>
          <a:endParaRPr lang="en-US" sz="2400" dirty="0"/>
        </a:p>
      </dgm:t>
    </dgm:pt>
    <dgm:pt modelId="{4786C38F-00EE-4076-A4DD-D0EFCB87EBBC}" type="parTrans" cxnId="{B6DEA493-1799-430E-946A-89EA4E1D6132}">
      <dgm:prSet/>
      <dgm:spPr/>
      <dgm:t>
        <a:bodyPr/>
        <a:lstStyle/>
        <a:p>
          <a:endParaRPr lang="en-US"/>
        </a:p>
      </dgm:t>
    </dgm:pt>
    <dgm:pt modelId="{117D90C0-682C-4C8D-94C9-4D6738A71BC7}" type="sibTrans" cxnId="{B6DEA493-1799-430E-946A-89EA4E1D6132}">
      <dgm:prSet/>
      <dgm:spPr/>
      <dgm:t>
        <a:bodyPr/>
        <a:lstStyle/>
        <a:p>
          <a:endParaRPr lang="en-US"/>
        </a:p>
      </dgm:t>
    </dgm:pt>
    <dgm:pt modelId="{058F5F3B-CF12-4737-905A-2DDB89401FA5}">
      <dgm:prSet custT="1"/>
      <dgm:spPr/>
      <dgm:t>
        <a:bodyPr/>
        <a:lstStyle/>
        <a:p>
          <a:r>
            <a:rPr lang="hr-HR" sz="2400" dirty="0"/>
            <a:t>Crkva i zemljišni posjedi</a:t>
          </a:r>
          <a:endParaRPr lang="en-US" sz="2400" dirty="0"/>
        </a:p>
      </dgm:t>
    </dgm:pt>
    <dgm:pt modelId="{00560ACD-F04C-4803-B6DD-B5DB2B569B95}" type="parTrans" cxnId="{5B7B03DF-82AF-4C31-B51B-A99763684409}">
      <dgm:prSet/>
      <dgm:spPr/>
      <dgm:t>
        <a:bodyPr/>
        <a:lstStyle/>
        <a:p>
          <a:endParaRPr lang="en-US"/>
        </a:p>
      </dgm:t>
    </dgm:pt>
    <dgm:pt modelId="{70A2C6C4-A6FF-4DB0-BFDB-F36C20470D87}" type="sibTrans" cxnId="{5B7B03DF-82AF-4C31-B51B-A99763684409}">
      <dgm:prSet/>
      <dgm:spPr/>
      <dgm:t>
        <a:bodyPr/>
        <a:lstStyle/>
        <a:p>
          <a:endParaRPr lang="en-US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3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B3A7C6-B525-4C59-A22E-7DA36A9C1111}" type="pres">
      <dgm:prSet presAssocID="{E89E81AA-28E3-447E-B89D-EA4027CEF02D}" presName="spacer" presStyleCnt="0"/>
      <dgm:spPr/>
    </dgm:pt>
    <dgm:pt modelId="{C59EF3FB-AFD3-4885-856B-39A4CEB9B741}" type="pres">
      <dgm:prSet presAssocID="{7FE31ABA-5C07-40DB-A354-F8CBDFDE427D}" presName="parentText" presStyleLbl="node1" presStyleIdx="1" presStyleCnt="3" custLinFactNeighborX="810" custLinFactNeighborY="2670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93246A-321E-4F29-AB3D-70BFB24C3FB9}" type="pres">
      <dgm:prSet presAssocID="{117D90C0-682C-4C8D-94C9-4D6738A71BC7}" presName="spacer" presStyleCnt="0"/>
      <dgm:spPr/>
    </dgm:pt>
    <dgm:pt modelId="{F96BBCAD-FC35-4489-8800-5B77703FC960}" type="pres">
      <dgm:prSet presAssocID="{058F5F3B-CF12-4737-905A-2DDB89401FA5}" presName="parentText" presStyleLbl="node1" presStyleIdx="2" presStyleCnt="3" custLinFactNeighborX="-322" custLinFactNeighborY="-632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B7B03DF-82AF-4C31-B51B-A99763684409}" srcId="{554A291B-5859-4E7D-ADF3-B016FB24E479}" destId="{058F5F3B-CF12-4737-905A-2DDB89401FA5}" srcOrd="2" destOrd="0" parTransId="{00560ACD-F04C-4803-B6DD-B5DB2B569B95}" sibTransId="{70A2C6C4-A6FF-4DB0-BFDB-F36C20470D87}"/>
    <dgm:cxn modelId="{C4931EDC-608D-453F-B193-8E59E4E7FE1C}" type="presOf" srcId="{058F5F3B-CF12-4737-905A-2DDB89401FA5}" destId="{F96BBCAD-FC35-4489-8800-5B77703FC960}" srcOrd="0" destOrd="0" presId="urn:microsoft.com/office/officeart/2005/8/layout/vList2"/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B6DEA493-1799-430E-946A-89EA4E1D6132}" srcId="{554A291B-5859-4E7D-ADF3-B016FB24E479}" destId="{7FE31ABA-5C07-40DB-A354-F8CBDFDE427D}" srcOrd="1" destOrd="0" parTransId="{4786C38F-00EE-4076-A4DD-D0EFCB87EBBC}" sibTransId="{117D90C0-682C-4C8D-94C9-4D6738A71BC7}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C0F83675-E9D2-43E3-A6CA-904F03EF59E5}" type="presOf" srcId="{7FE31ABA-5C07-40DB-A354-F8CBDFDE427D}" destId="{C59EF3FB-AFD3-4885-856B-39A4CEB9B741}" srcOrd="0" destOrd="0" presId="urn:microsoft.com/office/officeart/2005/8/layout/vList2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BD2CCBB2-DC1E-4169-9841-81BAC67466F2}" type="presParOf" srcId="{644FA55A-6B57-48CB-BA32-ED135EAD1745}" destId="{BCB3A7C6-B525-4C59-A22E-7DA36A9C1111}" srcOrd="1" destOrd="0" presId="urn:microsoft.com/office/officeart/2005/8/layout/vList2"/>
    <dgm:cxn modelId="{132B385E-950F-4A06-8267-E2BB145D8FEA}" type="presParOf" srcId="{644FA55A-6B57-48CB-BA32-ED135EAD1745}" destId="{C59EF3FB-AFD3-4885-856B-39A4CEB9B741}" srcOrd="2" destOrd="0" presId="urn:microsoft.com/office/officeart/2005/8/layout/vList2"/>
    <dgm:cxn modelId="{26CC55F0-1468-42C4-9CC0-B54024C726C6}" type="presParOf" srcId="{644FA55A-6B57-48CB-BA32-ED135EAD1745}" destId="{9593246A-321E-4F29-AB3D-70BFB24C3FB9}" srcOrd="3" destOrd="0" presId="urn:microsoft.com/office/officeart/2005/8/layout/vList2"/>
    <dgm:cxn modelId="{C4A7B78F-1D69-4931-9A6D-F12AE660557B}" type="presParOf" srcId="{644FA55A-6B57-48CB-BA32-ED135EAD1745}" destId="{F96BBCAD-FC35-4489-8800-5B77703FC9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800" dirty="0"/>
            <a:t>Zemljišni posjed, osnova feudalnog društva</a:t>
          </a:r>
          <a:endParaRPr lang="en-US" sz="28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058F5F3B-CF12-4737-905A-2DDB89401FA5}">
      <dgm:prSet custT="1"/>
      <dgm:spPr/>
      <dgm:t>
        <a:bodyPr/>
        <a:lstStyle/>
        <a:p>
          <a:r>
            <a:rPr lang="hr-HR" sz="2800" dirty="0"/>
            <a:t>Feudalce – posjednike zemljoposjeda</a:t>
          </a:r>
          <a:endParaRPr lang="en-US" sz="2800" dirty="0"/>
        </a:p>
      </dgm:t>
    </dgm:pt>
    <dgm:pt modelId="{00560ACD-F04C-4803-B6DD-B5DB2B569B95}" type="parTrans" cxnId="{5B7B03DF-82AF-4C31-B51B-A99763684409}">
      <dgm:prSet/>
      <dgm:spPr/>
      <dgm:t>
        <a:bodyPr/>
        <a:lstStyle/>
        <a:p>
          <a:endParaRPr lang="en-US"/>
        </a:p>
      </dgm:t>
    </dgm:pt>
    <dgm:pt modelId="{70A2C6C4-A6FF-4DB0-BFDB-F36C20470D87}" type="sibTrans" cxnId="{5B7B03DF-82AF-4C31-B51B-A99763684409}">
      <dgm:prSet/>
      <dgm:spPr/>
      <dgm:t>
        <a:bodyPr/>
        <a:lstStyle/>
        <a:p>
          <a:endParaRPr lang="en-US"/>
        </a:p>
      </dgm:t>
    </dgm:pt>
    <dgm:pt modelId="{A601EBD3-E43A-4A00-BA0E-1F468B2A0938}">
      <dgm:prSet custT="1"/>
      <dgm:spPr/>
      <dgm:t>
        <a:bodyPr/>
        <a:lstStyle/>
        <a:p>
          <a:r>
            <a:rPr lang="hr-HR" sz="2800" dirty="0"/>
            <a:t>Kmetove – zavisne obrađivače zemlje</a:t>
          </a:r>
          <a:endParaRPr lang="en-US" sz="2800" dirty="0"/>
        </a:p>
      </dgm:t>
    </dgm:pt>
    <dgm:pt modelId="{A080C174-B947-4E8D-B00E-3C1FF7633681}" type="parTrans" cxnId="{DF2CD989-F92C-4D95-8BC8-55FB1D0D90A6}">
      <dgm:prSet/>
      <dgm:spPr/>
      <dgm:t>
        <a:bodyPr/>
        <a:lstStyle/>
        <a:p>
          <a:endParaRPr lang="en-US"/>
        </a:p>
      </dgm:t>
    </dgm:pt>
    <dgm:pt modelId="{46705794-E6F5-4DF6-A4D4-A4F7570654E0}" type="sibTrans" cxnId="{DF2CD989-F92C-4D95-8BC8-55FB1D0D90A6}">
      <dgm:prSet/>
      <dgm:spPr/>
      <dgm:t>
        <a:bodyPr/>
        <a:lstStyle/>
        <a:p>
          <a:endParaRPr lang="en-US"/>
        </a:p>
      </dgm:t>
    </dgm:pt>
    <dgm:pt modelId="{97130607-61C8-4C4D-9940-795201C9BA5E}">
      <dgm:prSet custT="1"/>
      <dgm:spPr/>
      <dgm:t>
        <a:bodyPr/>
        <a:lstStyle/>
        <a:p>
          <a:r>
            <a:rPr lang="hr-HR" sz="2800" dirty="0"/>
            <a:t>Kralj, najveći zemljoposjednik</a:t>
          </a:r>
          <a:endParaRPr lang="en-US" sz="2800" dirty="0"/>
        </a:p>
      </dgm:t>
    </dgm:pt>
    <dgm:pt modelId="{83B4D406-C853-4985-9197-0344A04EFB0A}" type="parTrans" cxnId="{5A8C1CE3-4759-49F2-9CBA-5652878D1007}">
      <dgm:prSet/>
      <dgm:spPr/>
      <dgm:t>
        <a:bodyPr/>
        <a:lstStyle/>
        <a:p>
          <a:endParaRPr lang="en-US"/>
        </a:p>
      </dgm:t>
    </dgm:pt>
    <dgm:pt modelId="{638CE0CE-983F-4A52-BF24-41E251DCF12F}" type="sibTrans" cxnId="{5A8C1CE3-4759-49F2-9CBA-5652878D1007}">
      <dgm:prSet/>
      <dgm:spPr/>
      <dgm:t>
        <a:bodyPr/>
        <a:lstStyle/>
        <a:p>
          <a:endParaRPr lang="en-US"/>
        </a:p>
      </dgm:t>
    </dgm:pt>
    <dgm:pt modelId="{C1E90FDD-54F2-4AF8-94CA-CC587DE60080}">
      <dgm:prSet custT="1"/>
      <dgm:spPr/>
      <dgm:t>
        <a:bodyPr/>
        <a:lstStyle/>
        <a:p>
          <a:r>
            <a:rPr lang="hr-HR" sz="2800" dirty="0"/>
            <a:t>Podjela društva na: </a:t>
          </a:r>
          <a:endParaRPr lang="en-US" sz="2800" dirty="0"/>
        </a:p>
      </dgm:t>
    </dgm:pt>
    <dgm:pt modelId="{3A2E24D0-4D83-4279-8D20-3A9CF188FC34}" type="parTrans" cxnId="{A17D66E5-1BF5-4A02-9029-8E0A47FD8AE7}">
      <dgm:prSet/>
      <dgm:spPr/>
      <dgm:t>
        <a:bodyPr/>
        <a:lstStyle/>
        <a:p>
          <a:endParaRPr lang="hr-HR"/>
        </a:p>
      </dgm:t>
    </dgm:pt>
    <dgm:pt modelId="{B1DD3064-D8E6-4236-ABBA-CA6AD33A0809}" type="sibTrans" cxnId="{A17D66E5-1BF5-4A02-9029-8E0A47FD8AE7}">
      <dgm:prSet/>
      <dgm:spPr/>
      <dgm:t>
        <a:bodyPr/>
        <a:lstStyle/>
        <a:p>
          <a:endParaRPr lang="hr-HR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5B74F1-06C0-4F6D-8201-A2E6A10CD8B5}" type="pres">
      <dgm:prSet presAssocID="{E89E81AA-28E3-447E-B89D-EA4027CEF02D}" presName="spacer" presStyleCnt="0"/>
      <dgm:spPr/>
    </dgm:pt>
    <dgm:pt modelId="{265C2354-A4FD-4688-B326-A5F4A0950571}" type="pres">
      <dgm:prSet presAssocID="{C1E90FDD-54F2-4AF8-94CA-CC587DE6008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3A17C-7255-4A30-ACA0-C18B6256A6C8}" type="pres">
      <dgm:prSet presAssocID="{B1DD3064-D8E6-4236-ABBA-CA6AD33A0809}" presName="spacer" presStyleCnt="0"/>
      <dgm:spPr/>
    </dgm:pt>
    <dgm:pt modelId="{4E5A6F63-F23F-4DB9-B21A-AF435587272A}" type="pres">
      <dgm:prSet presAssocID="{058F5F3B-CF12-4737-905A-2DDB89401F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85F707-0E51-4576-9DEF-06D8E7A29B67}" type="pres">
      <dgm:prSet presAssocID="{70A2C6C4-A6FF-4DB0-BFDB-F36C20470D87}" presName="spacer" presStyleCnt="0"/>
      <dgm:spPr/>
    </dgm:pt>
    <dgm:pt modelId="{579E1B34-D3CE-489D-A9B1-32C20BDAC7BD}" type="pres">
      <dgm:prSet presAssocID="{A601EBD3-E43A-4A00-BA0E-1F468B2A093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4A59D6-CBE0-4B19-BF75-35A8D2093777}" type="pres">
      <dgm:prSet presAssocID="{46705794-E6F5-4DF6-A4D4-A4F7570654E0}" presName="spacer" presStyleCnt="0"/>
      <dgm:spPr/>
    </dgm:pt>
    <dgm:pt modelId="{2746D31D-8D37-4B80-845C-0F0BE5D4C503}" type="pres">
      <dgm:prSet presAssocID="{97130607-61C8-4C4D-9940-795201C9BA5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2C1B2F-2A0A-44BF-9DC1-1EAD7F67951D}" type="presOf" srcId="{058F5F3B-CF12-4737-905A-2DDB89401FA5}" destId="{4E5A6F63-F23F-4DB9-B21A-AF435587272A}" srcOrd="0" destOrd="0" presId="urn:microsoft.com/office/officeart/2005/8/layout/vList2"/>
    <dgm:cxn modelId="{5B7B03DF-82AF-4C31-B51B-A99763684409}" srcId="{554A291B-5859-4E7D-ADF3-B016FB24E479}" destId="{058F5F3B-CF12-4737-905A-2DDB89401FA5}" srcOrd="2" destOrd="0" parTransId="{00560ACD-F04C-4803-B6DD-B5DB2B569B95}" sibTransId="{70A2C6C4-A6FF-4DB0-BFDB-F36C20470D87}"/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542DC0CD-B0D4-4CA1-92AB-5979290E2542}" type="presOf" srcId="{C1E90FDD-54F2-4AF8-94CA-CC587DE60080}" destId="{265C2354-A4FD-4688-B326-A5F4A0950571}" srcOrd="0" destOrd="0" presId="urn:microsoft.com/office/officeart/2005/8/layout/vList2"/>
    <dgm:cxn modelId="{A17D66E5-1BF5-4A02-9029-8E0A47FD8AE7}" srcId="{554A291B-5859-4E7D-ADF3-B016FB24E479}" destId="{C1E90FDD-54F2-4AF8-94CA-CC587DE60080}" srcOrd="1" destOrd="0" parTransId="{3A2E24D0-4D83-4279-8D20-3A9CF188FC34}" sibTransId="{B1DD3064-D8E6-4236-ABBA-CA6AD33A0809}"/>
    <dgm:cxn modelId="{DF2CD989-F92C-4D95-8BC8-55FB1D0D90A6}" srcId="{554A291B-5859-4E7D-ADF3-B016FB24E479}" destId="{A601EBD3-E43A-4A00-BA0E-1F468B2A0938}" srcOrd="3" destOrd="0" parTransId="{A080C174-B947-4E8D-B00E-3C1FF7633681}" sibTransId="{46705794-E6F5-4DF6-A4D4-A4F7570654E0}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910B1B38-1C43-41E4-8451-76C5BAF5EA7F}" type="presOf" srcId="{A601EBD3-E43A-4A00-BA0E-1F468B2A0938}" destId="{579E1B34-D3CE-489D-A9B1-32C20BDAC7BD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8EBE495F-0245-4FE5-BD00-113E6D6ABD0B}" type="presOf" srcId="{97130607-61C8-4C4D-9940-795201C9BA5E}" destId="{2746D31D-8D37-4B80-845C-0F0BE5D4C503}" srcOrd="0" destOrd="0" presId="urn:microsoft.com/office/officeart/2005/8/layout/vList2"/>
    <dgm:cxn modelId="{5A8C1CE3-4759-49F2-9CBA-5652878D1007}" srcId="{554A291B-5859-4E7D-ADF3-B016FB24E479}" destId="{97130607-61C8-4C4D-9940-795201C9BA5E}" srcOrd="4" destOrd="0" parTransId="{83B4D406-C853-4985-9197-0344A04EFB0A}" sibTransId="{638CE0CE-983F-4A52-BF24-41E251DCF12F}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D78830A1-D955-4178-B734-813F0A9A5E58}" type="presParOf" srcId="{53DC98A1-614D-471B-8704-AFD850C78CE5}" destId="{385B74F1-06C0-4F6D-8201-A2E6A10CD8B5}" srcOrd="1" destOrd="0" presId="urn:microsoft.com/office/officeart/2005/8/layout/vList2"/>
    <dgm:cxn modelId="{A06087A4-AAA6-45A9-8B82-F106F20E0532}" type="presParOf" srcId="{53DC98A1-614D-471B-8704-AFD850C78CE5}" destId="{265C2354-A4FD-4688-B326-A5F4A0950571}" srcOrd="2" destOrd="0" presId="urn:microsoft.com/office/officeart/2005/8/layout/vList2"/>
    <dgm:cxn modelId="{EB9DFEEB-15EE-493D-B7D0-213D438177B0}" type="presParOf" srcId="{53DC98A1-614D-471B-8704-AFD850C78CE5}" destId="{EBE3A17C-7255-4A30-ACA0-C18B6256A6C8}" srcOrd="3" destOrd="0" presId="urn:microsoft.com/office/officeart/2005/8/layout/vList2"/>
    <dgm:cxn modelId="{8325E487-9BB3-4465-A417-6953DF98B579}" type="presParOf" srcId="{53DC98A1-614D-471B-8704-AFD850C78CE5}" destId="{4E5A6F63-F23F-4DB9-B21A-AF435587272A}" srcOrd="4" destOrd="0" presId="urn:microsoft.com/office/officeart/2005/8/layout/vList2"/>
    <dgm:cxn modelId="{49C98C0D-5AF3-4AB5-8EDA-F9F3387760E9}" type="presParOf" srcId="{53DC98A1-614D-471B-8704-AFD850C78CE5}" destId="{7F85F707-0E51-4576-9DEF-06D8E7A29B67}" srcOrd="5" destOrd="0" presId="urn:microsoft.com/office/officeart/2005/8/layout/vList2"/>
    <dgm:cxn modelId="{5DCD1B77-5BE1-4DCA-B7AF-B5EC59E254A3}" type="presParOf" srcId="{53DC98A1-614D-471B-8704-AFD850C78CE5}" destId="{579E1B34-D3CE-489D-A9B1-32C20BDAC7BD}" srcOrd="6" destOrd="0" presId="urn:microsoft.com/office/officeart/2005/8/layout/vList2"/>
    <dgm:cxn modelId="{E9B2F888-16CE-4292-9BD2-D4423616DE68}" type="presParOf" srcId="{53DC98A1-614D-471B-8704-AFD850C78CE5}" destId="{124A59D6-CBE0-4B19-BF75-35A8D2093777}" srcOrd="7" destOrd="0" presId="urn:microsoft.com/office/officeart/2005/8/layout/vList2"/>
    <dgm:cxn modelId="{C702A271-3437-44F6-B71D-BB23A9BA0CE7}" type="presParOf" srcId="{53DC98A1-614D-471B-8704-AFD850C78CE5}" destId="{2746D31D-8D37-4B80-845C-0F0BE5D4C5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4ECCD-DAC2-482A-AA05-D130F2FC7C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254894-9CE1-48B6-9A66-58778D2386FB}">
      <dgm:prSet/>
      <dgm:spPr/>
      <dgm:t>
        <a:bodyPr/>
        <a:lstStyle/>
        <a:p>
          <a:r>
            <a:rPr lang="hr-HR" dirty="0"/>
            <a:t>Vlastelin i vlastelinstvo</a:t>
          </a:r>
          <a:endParaRPr lang="en-US" dirty="0"/>
        </a:p>
      </dgm:t>
    </dgm:pt>
    <dgm:pt modelId="{B8C30345-F900-4B82-AA94-2D6904C7E51D}" type="parTrans" cxnId="{580FA468-AE3A-4AC5-98DB-0FCFE1A04636}">
      <dgm:prSet/>
      <dgm:spPr/>
      <dgm:t>
        <a:bodyPr/>
        <a:lstStyle/>
        <a:p>
          <a:endParaRPr lang="en-US"/>
        </a:p>
      </dgm:t>
    </dgm:pt>
    <dgm:pt modelId="{0902108A-2DC9-4B1A-A9F7-F3970BBC4C8E}" type="sibTrans" cxnId="{580FA468-AE3A-4AC5-98DB-0FCFE1A04636}">
      <dgm:prSet/>
      <dgm:spPr/>
      <dgm:t>
        <a:bodyPr/>
        <a:lstStyle/>
        <a:p>
          <a:endParaRPr lang="en-US"/>
        </a:p>
      </dgm:t>
    </dgm:pt>
    <dgm:pt modelId="{65375E0F-43E5-469D-B73E-88E5D7F7653A}">
      <dgm:prSet/>
      <dgm:spPr/>
      <dgm:t>
        <a:bodyPr/>
        <a:lstStyle/>
        <a:p>
          <a:pPr algn="just"/>
          <a:r>
            <a:rPr lang="hr-HR" dirty="0"/>
            <a:t>Odnosi između seniora (gospodara) i vazala (gospodarev podložnik)</a:t>
          </a:r>
          <a:endParaRPr lang="en-US" dirty="0"/>
        </a:p>
      </dgm:t>
    </dgm:pt>
    <dgm:pt modelId="{B1F5CE12-D2CF-423C-96DB-65A157B2826B}" type="parTrans" cxnId="{B86BC11D-F9B5-46E8-A071-8D6B16F4C27F}">
      <dgm:prSet/>
      <dgm:spPr/>
      <dgm:t>
        <a:bodyPr/>
        <a:lstStyle/>
        <a:p>
          <a:endParaRPr lang="en-US"/>
        </a:p>
      </dgm:t>
    </dgm:pt>
    <dgm:pt modelId="{37A02ACB-CE41-4765-93C0-9308A16614CE}" type="sibTrans" cxnId="{B86BC11D-F9B5-46E8-A071-8D6B16F4C27F}">
      <dgm:prSet/>
      <dgm:spPr/>
      <dgm:t>
        <a:bodyPr/>
        <a:lstStyle/>
        <a:p>
          <a:endParaRPr lang="en-US"/>
        </a:p>
      </dgm:t>
    </dgm:pt>
    <dgm:pt modelId="{8EE1B373-40F5-499A-A9E7-076A21CC0A64}">
      <dgm:prSet/>
      <dgm:spPr/>
      <dgm:t>
        <a:bodyPr/>
        <a:lstStyle/>
        <a:p>
          <a:pPr algn="just"/>
          <a:r>
            <a:rPr lang="hr-HR" dirty="0"/>
            <a:t>Prisega za vjernost i obavljanje različitih </a:t>
          </a:r>
          <a:r>
            <a:rPr lang="hr-HR" dirty="0" smtClean="0"/>
            <a:t>službi</a:t>
          </a:r>
          <a:endParaRPr lang="en-US" dirty="0"/>
        </a:p>
      </dgm:t>
    </dgm:pt>
    <dgm:pt modelId="{438510BF-3D32-4D4F-AC78-207B2465A425}" type="parTrans" cxnId="{61D415B0-8394-4EA3-9944-5AE555B60F26}">
      <dgm:prSet/>
      <dgm:spPr/>
      <dgm:t>
        <a:bodyPr/>
        <a:lstStyle/>
        <a:p>
          <a:endParaRPr lang="en-US"/>
        </a:p>
      </dgm:t>
    </dgm:pt>
    <dgm:pt modelId="{F50F1E59-8BAC-4B2A-AEA8-CE913FA4AAF4}" type="sibTrans" cxnId="{61D415B0-8394-4EA3-9944-5AE555B60F26}">
      <dgm:prSet/>
      <dgm:spPr/>
      <dgm:t>
        <a:bodyPr/>
        <a:lstStyle/>
        <a:p>
          <a:endParaRPr lang="en-US"/>
        </a:p>
      </dgm:t>
    </dgm:pt>
    <dgm:pt modelId="{78ED4A0E-0FC0-434B-BAA4-162BE6A9B560}">
      <dgm:prSet/>
      <dgm:spPr/>
      <dgm:t>
        <a:bodyPr/>
        <a:lstStyle/>
        <a:p>
          <a:r>
            <a:rPr lang="hr-HR"/>
            <a:t>Feud s kmetovima</a:t>
          </a:r>
          <a:endParaRPr lang="en-US"/>
        </a:p>
      </dgm:t>
    </dgm:pt>
    <dgm:pt modelId="{8E327463-F50F-4F84-BCE9-B817B1C4DC53}" type="parTrans" cxnId="{8B5768A8-6B65-4F4A-9123-5618CD9694A1}">
      <dgm:prSet/>
      <dgm:spPr/>
      <dgm:t>
        <a:bodyPr/>
        <a:lstStyle/>
        <a:p>
          <a:endParaRPr lang="en-US"/>
        </a:p>
      </dgm:t>
    </dgm:pt>
    <dgm:pt modelId="{9E76B696-DBFA-40FC-940D-3B9F66759575}" type="sibTrans" cxnId="{8B5768A8-6B65-4F4A-9123-5618CD9694A1}">
      <dgm:prSet/>
      <dgm:spPr/>
      <dgm:t>
        <a:bodyPr/>
        <a:lstStyle/>
        <a:p>
          <a:endParaRPr lang="en-US"/>
        </a:p>
      </dgm:t>
    </dgm:pt>
    <dgm:pt modelId="{D684EE5A-F423-4FDC-8D4A-1B1CDB746776}">
      <dgm:prSet/>
      <dgm:spPr/>
      <dgm:t>
        <a:bodyPr/>
        <a:lstStyle/>
        <a:p>
          <a:r>
            <a:rPr lang="hr-HR" dirty="0"/>
            <a:t>Kralj, najveći senior u državi</a:t>
          </a:r>
          <a:endParaRPr lang="en-US" dirty="0"/>
        </a:p>
      </dgm:t>
    </dgm:pt>
    <dgm:pt modelId="{2FD7124C-6038-4F40-AFCC-BB88C08F44CF}" type="parTrans" cxnId="{1F658455-11DE-450A-942E-EFB2304BEE6F}">
      <dgm:prSet/>
      <dgm:spPr/>
      <dgm:t>
        <a:bodyPr/>
        <a:lstStyle/>
        <a:p>
          <a:endParaRPr lang="en-US"/>
        </a:p>
      </dgm:t>
    </dgm:pt>
    <dgm:pt modelId="{0741133C-EE31-4861-9677-69E3C86175B8}" type="sibTrans" cxnId="{1F658455-11DE-450A-942E-EFB2304BEE6F}">
      <dgm:prSet/>
      <dgm:spPr/>
      <dgm:t>
        <a:bodyPr/>
        <a:lstStyle/>
        <a:p>
          <a:endParaRPr lang="en-US"/>
        </a:p>
      </dgm:t>
    </dgm:pt>
    <dgm:pt modelId="{7A359E26-6D0A-4A46-81CC-206240C19EEE}" type="pres">
      <dgm:prSet presAssocID="{88E4ECCD-DAC2-482A-AA05-D130F2FC7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1A3F320-DE12-43D4-84A7-82F31D7DA979}" type="pres">
      <dgm:prSet presAssocID="{82254894-9CE1-48B6-9A66-58778D2386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FC4BA2-56EB-4102-94FD-C5661EE1FFA9}" type="pres">
      <dgm:prSet presAssocID="{0902108A-2DC9-4B1A-A9F7-F3970BBC4C8E}" presName="spacer" presStyleCnt="0"/>
      <dgm:spPr/>
    </dgm:pt>
    <dgm:pt modelId="{1F43AF39-A846-4E3E-BF0F-5B1DDA09F008}" type="pres">
      <dgm:prSet presAssocID="{65375E0F-43E5-469D-B73E-88E5D7F765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35FA53-A411-4CBA-ADE4-98DD2A21AB43}" type="pres">
      <dgm:prSet presAssocID="{37A02ACB-CE41-4765-93C0-9308A16614CE}" presName="spacer" presStyleCnt="0"/>
      <dgm:spPr/>
    </dgm:pt>
    <dgm:pt modelId="{2C5B2CCA-90C3-4EAC-A920-939864568984}" type="pres">
      <dgm:prSet presAssocID="{8EE1B373-40F5-499A-A9E7-076A21CC0A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1EF713-9484-4653-9786-ECB1E937599C}" type="pres">
      <dgm:prSet presAssocID="{F50F1E59-8BAC-4B2A-AEA8-CE913FA4AAF4}" presName="spacer" presStyleCnt="0"/>
      <dgm:spPr/>
    </dgm:pt>
    <dgm:pt modelId="{6042B79A-0FBE-4965-950E-B4BDD1E5F67B}" type="pres">
      <dgm:prSet presAssocID="{78ED4A0E-0FC0-434B-BAA4-162BE6A9B56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CCF5F5-A7DC-4688-95E4-068048EB84A0}" type="pres">
      <dgm:prSet presAssocID="{9E76B696-DBFA-40FC-940D-3B9F66759575}" presName="spacer" presStyleCnt="0"/>
      <dgm:spPr/>
    </dgm:pt>
    <dgm:pt modelId="{8760EEE6-8556-46E9-8E67-97282C29BBFC}" type="pres">
      <dgm:prSet presAssocID="{D684EE5A-F423-4FDC-8D4A-1B1CDB7467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7BE4324-CB8A-4408-85AC-233A60E53304}" type="presOf" srcId="{88E4ECCD-DAC2-482A-AA05-D130F2FC7C90}" destId="{7A359E26-6D0A-4A46-81CC-206240C19EEE}" srcOrd="0" destOrd="0" presId="urn:microsoft.com/office/officeart/2005/8/layout/vList2"/>
    <dgm:cxn modelId="{580FA468-AE3A-4AC5-98DB-0FCFE1A04636}" srcId="{88E4ECCD-DAC2-482A-AA05-D130F2FC7C90}" destId="{82254894-9CE1-48B6-9A66-58778D2386FB}" srcOrd="0" destOrd="0" parTransId="{B8C30345-F900-4B82-AA94-2D6904C7E51D}" sibTransId="{0902108A-2DC9-4B1A-A9F7-F3970BBC4C8E}"/>
    <dgm:cxn modelId="{8B5768A8-6B65-4F4A-9123-5618CD9694A1}" srcId="{88E4ECCD-DAC2-482A-AA05-D130F2FC7C90}" destId="{78ED4A0E-0FC0-434B-BAA4-162BE6A9B560}" srcOrd="3" destOrd="0" parTransId="{8E327463-F50F-4F84-BCE9-B817B1C4DC53}" sibTransId="{9E76B696-DBFA-40FC-940D-3B9F66759575}"/>
    <dgm:cxn modelId="{D3726E4F-59D9-4E10-8EA8-AEF78F379581}" type="presOf" srcId="{65375E0F-43E5-469D-B73E-88E5D7F7653A}" destId="{1F43AF39-A846-4E3E-BF0F-5B1DDA09F008}" srcOrd="0" destOrd="0" presId="urn:microsoft.com/office/officeart/2005/8/layout/vList2"/>
    <dgm:cxn modelId="{61D415B0-8394-4EA3-9944-5AE555B60F26}" srcId="{88E4ECCD-DAC2-482A-AA05-D130F2FC7C90}" destId="{8EE1B373-40F5-499A-A9E7-076A21CC0A64}" srcOrd="2" destOrd="0" parTransId="{438510BF-3D32-4D4F-AC78-207B2465A425}" sibTransId="{F50F1E59-8BAC-4B2A-AEA8-CE913FA4AAF4}"/>
    <dgm:cxn modelId="{B86BC11D-F9B5-46E8-A071-8D6B16F4C27F}" srcId="{88E4ECCD-DAC2-482A-AA05-D130F2FC7C90}" destId="{65375E0F-43E5-469D-B73E-88E5D7F7653A}" srcOrd="1" destOrd="0" parTransId="{B1F5CE12-D2CF-423C-96DB-65A157B2826B}" sibTransId="{37A02ACB-CE41-4765-93C0-9308A16614CE}"/>
    <dgm:cxn modelId="{E37E03A6-C16B-431F-914C-100EB3F427FC}" type="presOf" srcId="{78ED4A0E-0FC0-434B-BAA4-162BE6A9B560}" destId="{6042B79A-0FBE-4965-950E-B4BDD1E5F67B}" srcOrd="0" destOrd="0" presId="urn:microsoft.com/office/officeart/2005/8/layout/vList2"/>
    <dgm:cxn modelId="{0A9A5F4A-648D-4685-8F54-D8C4B1739E6E}" type="presOf" srcId="{8EE1B373-40F5-499A-A9E7-076A21CC0A64}" destId="{2C5B2CCA-90C3-4EAC-A920-939864568984}" srcOrd="0" destOrd="0" presId="urn:microsoft.com/office/officeart/2005/8/layout/vList2"/>
    <dgm:cxn modelId="{471AF30C-C04D-4637-84F2-5E9FC0D99916}" type="presOf" srcId="{82254894-9CE1-48B6-9A66-58778D2386FB}" destId="{D1A3F320-DE12-43D4-84A7-82F31D7DA979}" srcOrd="0" destOrd="0" presId="urn:microsoft.com/office/officeart/2005/8/layout/vList2"/>
    <dgm:cxn modelId="{C3BC62AD-3251-42E6-958C-30819083A8F5}" type="presOf" srcId="{D684EE5A-F423-4FDC-8D4A-1B1CDB746776}" destId="{8760EEE6-8556-46E9-8E67-97282C29BBFC}" srcOrd="0" destOrd="0" presId="urn:microsoft.com/office/officeart/2005/8/layout/vList2"/>
    <dgm:cxn modelId="{1F658455-11DE-450A-942E-EFB2304BEE6F}" srcId="{88E4ECCD-DAC2-482A-AA05-D130F2FC7C90}" destId="{D684EE5A-F423-4FDC-8D4A-1B1CDB746776}" srcOrd="4" destOrd="0" parTransId="{2FD7124C-6038-4F40-AFCC-BB88C08F44CF}" sibTransId="{0741133C-EE31-4861-9677-69E3C86175B8}"/>
    <dgm:cxn modelId="{2A84C66C-E278-4D23-8D6A-C24D2A672AEF}" type="presParOf" srcId="{7A359E26-6D0A-4A46-81CC-206240C19EEE}" destId="{D1A3F320-DE12-43D4-84A7-82F31D7DA979}" srcOrd="0" destOrd="0" presId="urn:microsoft.com/office/officeart/2005/8/layout/vList2"/>
    <dgm:cxn modelId="{A78C17D9-B70D-4046-8E43-E307C62AF307}" type="presParOf" srcId="{7A359E26-6D0A-4A46-81CC-206240C19EEE}" destId="{91FC4BA2-56EB-4102-94FD-C5661EE1FFA9}" srcOrd="1" destOrd="0" presId="urn:microsoft.com/office/officeart/2005/8/layout/vList2"/>
    <dgm:cxn modelId="{72F37EC5-59B0-45F3-8363-449FDEA32028}" type="presParOf" srcId="{7A359E26-6D0A-4A46-81CC-206240C19EEE}" destId="{1F43AF39-A846-4E3E-BF0F-5B1DDA09F008}" srcOrd="2" destOrd="0" presId="urn:microsoft.com/office/officeart/2005/8/layout/vList2"/>
    <dgm:cxn modelId="{A4B5DB59-230C-4452-B946-3CAE2C30999B}" type="presParOf" srcId="{7A359E26-6D0A-4A46-81CC-206240C19EEE}" destId="{D235FA53-A411-4CBA-ADE4-98DD2A21AB43}" srcOrd="3" destOrd="0" presId="urn:microsoft.com/office/officeart/2005/8/layout/vList2"/>
    <dgm:cxn modelId="{544143DF-B42E-434F-BEEF-03735ACB1CE0}" type="presParOf" srcId="{7A359E26-6D0A-4A46-81CC-206240C19EEE}" destId="{2C5B2CCA-90C3-4EAC-A920-939864568984}" srcOrd="4" destOrd="0" presId="urn:microsoft.com/office/officeart/2005/8/layout/vList2"/>
    <dgm:cxn modelId="{0AE5CDDB-21C4-48C9-8B1B-0C462F5178B3}" type="presParOf" srcId="{7A359E26-6D0A-4A46-81CC-206240C19EEE}" destId="{921EF713-9484-4653-9786-ECB1E937599C}" srcOrd="5" destOrd="0" presId="urn:microsoft.com/office/officeart/2005/8/layout/vList2"/>
    <dgm:cxn modelId="{BF398A9A-D7D3-4BAE-BBEE-07CDCF797019}" type="presParOf" srcId="{7A359E26-6D0A-4A46-81CC-206240C19EEE}" destId="{6042B79A-0FBE-4965-950E-B4BDD1E5F67B}" srcOrd="6" destOrd="0" presId="urn:microsoft.com/office/officeart/2005/8/layout/vList2"/>
    <dgm:cxn modelId="{82E14A63-5976-4C40-9A83-E28197D21C17}" type="presParOf" srcId="{7A359E26-6D0A-4A46-81CC-206240C19EEE}" destId="{79CCF5F5-A7DC-4688-95E4-068048EB84A0}" srcOrd="7" destOrd="0" presId="urn:microsoft.com/office/officeart/2005/8/layout/vList2"/>
    <dgm:cxn modelId="{A0E9A614-FD04-41AE-B9EF-1BFBD93F893D}" type="presParOf" srcId="{7A359E26-6D0A-4A46-81CC-206240C19EEE}" destId="{8760EEE6-8556-46E9-8E67-97282C29BB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A1A2EA-22B7-447C-89F2-E90C846EA8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33C1D-A0FF-4115-89EB-178ABF1E9C38}">
      <dgm:prSet/>
      <dgm:spPr/>
      <dgm:t>
        <a:bodyPr/>
        <a:lstStyle/>
        <a:p>
          <a:r>
            <a:rPr lang="hr-HR" dirty="0"/>
            <a:t>Stvaranje feudalne piramide</a:t>
          </a:r>
          <a:endParaRPr lang="en-US" dirty="0"/>
        </a:p>
      </dgm:t>
    </dgm:pt>
    <dgm:pt modelId="{F4D2EE1B-3D7D-4851-BC1E-7A61CFF9194C}" type="parTrans" cxnId="{5267C303-38D0-4FA1-AACB-E76A7344F559}">
      <dgm:prSet/>
      <dgm:spPr/>
      <dgm:t>
        <a:bodyPr/>
        <a:lstStyle/>
        <a:p>
          <a:endParaRPr lang="en-US"/>
        </a:p>
      </dgm:t>
    </dgm:pt>
    <dgm:pt modelId="{00218772-8E33-4FB8-8395-0FD2F4411B47}" type="sibTrans" cxnId="{5267C303-38D0-4FA1-AACB-E76A7344F559}">
      <dgm:prSet/>
      <dgm:spPr/>
      <dgm:t>
        <a:bodyPr/>
        <a:lstStyle/>
        <a:p>
          <a:endParaRPr lang="en-US"/>
        </a:p>
      </dgm:t>
    </dgm:pt>
    <dgm:pt modelId="{11D76B81-A36C-4078-9E91-2A1BE51C5D14}">
      <dgm:prSet/>
      <dgm:spPr/>
      <dgm:t>
        <a:bodyPr/>
        <a:lstStyle/>
        <a:p>
          <a:r>
            <a:rPr lang="hr-HR" dirty="0"/>
            <a:t>Ubiranje poreza </a:t>
          </a:r>
          <a:endParaRPr lang="en-US" dirty="0"/>
        </a:p>
      </dgm:t>
    </dgm:pt>
    <dgm:pt modelId="{8F3CCE25-716D-4603-B2B8-922E70BDC332}" type="parTrans" cxnId="{9DE6AEAD-5300-418B-82E4-7E731BF4A766}">
      <dgm:prSet/>
      <dgm:spPr/>
      <dgm:t>
        <a:bodyPr/>
        <a:lstStyle/>
        <a:p>
          <a:endParaRPr lang="en-US"/>
        </a:p>
      </dgm:t>
    </dgm:pt>
    <dgm:pt modelId="{37B2B6EE-5DE6-44B4-AC49-F28F2405352D}" type="sibTrans" cxnId="{9DE6AEAD-5300-418B-82E4-7E731BF4A766}">
      <dgm:prSet/>
      <dgm:spPr/>
      <dgm:t>
        <a:bodyPr/>
        <a:lstStyle/>
        <a:p>
          <a:endParaRPr lang="en-US"/>
        </a:p>
      </dgm:t>
    </dgm:pt>
    <dgm:pt modelId="{750C87B9-D696-4936-8FF2-CDD654A923D0}">
      <dgm:prSet/>
      <dgm:spPr/>
      <dgm:t>
        <a:bodyPr/>
        <a:lstStyle/>
        <a:p>
          <a:r>
            <a:rPr lang="hr-HR" dirty="0"/>
            <a:t>Sudska i upravna vlast nad podložnicima</a:t>
          </a:r>
          <a:endParaRPr lang="en-US" dirty="0"/>
        </a:p>
      </dgm:t>
    </dgm:pt>
    <dgm:pt modelId="{189DED5B-D046-4D80-A640-F1F321D21F5C}" type="parTrans" cxnId="{9E7F12B4-2F1A-4175-A9E8-DA08EE32EDC1}">
      <dgm:prSet/>
      <dgm:spPr/>
      <dgm:t>
        <a:bodyPr/>
        <a:lstStyle/>
        <a:p>
          <a:endParaRPr lang="hr-HR"/>
        </a:p>
      </dgm:t>
    </dgm:pt>
    <dgm:pt modelId="{E188F850-A9E3-4B96-BA73-CB503986559D}" type="sibTrans" cxnId="{9E7F12B4-2F1A-4175-A9E8-DA08EE32EDC1}">
      <dgm:prSet/>
      <dgm:spPr/>
      <dgm:t>
        <a:bodyPr/>
        <a:lstStyle/>
        <a:p>
          <a:endParaRPr lang="hr-HR"/>
        </a:p>
      </dgm:t>
    </dgm:pt>
    <dgm:pt modelId="{B735B50A-A854-401B-BF1F-39BB71F9B15A}">
      <dgm:prSet/>
      <dgm:spPr/>
      <dgm:t>
        <a:bodyPr/>
        <a:lstStyle/>
        <a:p>
          <a:r>
            <a:rPr lang="hr-HR" dirty="0"/>
            <a:t>Feudi, nasljedno vlasništvo vazala</a:t>
          </a:r>
          <a:endParaRPr lang="en-US" dirty="0"/>
        </a:p>
      </dgm:t>
    </dgm:pt>
    <dgm:pt modelId="{9B8515EE-7F92-46F8-9312-557F7B31798B}" type="parTrans" cxnId="{0554256C-1211-4BB3-9635-751BD33EC229}">
      <dgm:prSet/>
      <dgm:spPr/>
      <dgm:t>
        <a:bodyPr/>
        <a:lstStyle/>
        <a:p>
          <a:endParaRPr lang="hr-HR"/>
        </a:p>
      </dgm:t>
    </dgm:pt>
    <dgm:pt modelId="{8587BBB6-8EFA-451D-A0A9-AD5D5E8F9DB2}" type="sibTrans" cxnId="{0554256C-1211-4BB3-9635-751BD33EC229}">
      <dgm:prSet/>
      <dgm:spPr/>
      <dgm:t>
        <a:bodyPr/>
        <a:lstStyle/>
        <a:p>
          <a:endParaRPr lang="hr-HR"/>
        </a:p>
      </dgm:t>
    </dgm:pt>
    <dgm:pt modelId="{0AB60C04-F54B-42FD-B2ED-8A6FD0774975}">
      <dgm:prSet/>
      <dgm:spPr/>
      <dgm:t>
        <a:bodyPr/>
        <a:lstStyle/>
        <a:p>
          <a:r>
            <a:rPr lang="hr-HR" dirty="0"/>
            <a:t>Obveze vazala postaju nasljedne</a:t>
          </a:r>
          <a:endParaRPr lang="en-US" dirty="0"/>
        </a:p>
      </dgm:t>
    </dgm:pt>
    <dgm:pt modelId="{9B00A73F-5502-4E23-94AA-C339350979D8}" type="parTrans" cxnId="{A8DA88B3-936F-4605-82C9-92DB4B0781FE}">
      <dgm:prSet/>
      <dgm:spPr/>
      <dgm:t>
        <a:bodyPr/>
        <a:lstStyle/>
        <a:p>
          <a:endParaRPr lang="hr-HR"/>
        </a:p>
      </dgm:t>
    </dgm:pt>
    <dgm:pt modelId="{6A00687E-BBD1-4DB0-A34D-026E5942EC0F}" type="sibTrans" cxnId="{A8DA88B3-936F-4605-82C9-92DB4B0781FE}">
      <dgm:prSet/>
      <dgm:spPr/>
      <dgm:t>
        <a:bodyPr/>
        <a:lstStyle/>
        <a:p>
          <a:endParaRPr lang="hr-HR"/>
        </a:p>
      </dgm:t>
    </dgm:pt>
    <dgm:pt modelId="{87AF85C0-E261-4D9E-85AF-24F29F6341F1}" type="pres">
      <dgm:prSet presAssocID="{F9A1A2EA-22B7-447C-89F2-E90C846EA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ABDBEF-F7C2-4634-996C-36F284BDA661}" type="pres">
      <dgm:prSet presAssocID="{09E33C1D-A0FF-4115-89EB-178ABF1E9C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68623F-E53C-46FA-8CED-80AE05C2F8B5}" type="pres">
      <dgm:prSet presAssocID="{00218772-8E33-4FB8-8395-0FD2F4411B47}" presName="spacer" presStyleCnt="0"/>
      <dgm:spPr/>
    </dgm:pt>
    <dgm:pt modelId="{967CC778-06E7-4AFC-AEBD-ACC4CA641A44}" type="pres">
      <dgm:prSet presAssocID="{750C87B9-D696-4936-8FF2-CDD654A923D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A944EC-322B-40A9-80E5-C9B8D76F5D65}" type="pres">
      <dgm:prSet presAssocID="{E188F850-A9E3-4B96-BA73-CB503986559D}" presName="spacer" presStyleCnt="0"/>
      <dgm:spPr/>
    </dgm:pt>
    <dgm:pt modelId="{445CD4D2-A917-4998-BBC4-BD76F9493343}" type="pres">
      <dgm:prSet presAssocID="{11D76B81-A36C-4078-9E91-2A1BE51C5D1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81FBDA-79E8-4F20-AFBB-62CF57F152CD}" type="pres">
      <dgm:prSet presAssocID="{37B2B6EE-5DE6-44B4-AC49-F28F2405352D}" presName="spacer" presStyleCnt="0"/>
      <dgm:spPr/>
    </dgm:pt>
    <dgm:pt modelId="{8EFE8F46-D47D-4732-AC4B-EDDB7B87B5A8}" type="pres">
      <dgm:prSet presAssocID="{B735B50A-A854-401B-BF1F-39BB71F9B1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7B509B-072A-4DF8-8B07-C9C5A01F38E6}" type="pres">
      <dgm:prSet presAssocID="{8587BBB6-8EFA-451D-A0A9-AD5D5E8F9DB2}" presName="spacer" presStyleCnt="0"/>
      <dgm:spPr/>
    </dgm:pt>
    <dgm:pt modelId="{A103533E-D1FD-4015-BB04-4272F7F043BA}" type="pres">
      <dgm:prSet presAssocID="{0AB60C04-F54B-42FD-B2ED-8A6FD07749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DA88B3-936F-4605-82C9-92DB4B0781FE}" srcId="{F9A1A2EA-22B7-447C-89F2-E90C846EA8E2}" destId="{0AB60C04-F54B-42FD-B2ED-8A6FD0774975}" srcOrd="4" destOrd="0" parTransId="{9B00A73F-5502-4E23-94AA-C339350979D8}" sibTransId="{6A00687E-BBD1-4DB0-A34D-026E5942EC0F}"/>
    <dgm:cxn modelId="{5267C303-38D0-4FA1-AACB-E76A7344F559}" srcId="{F9A1A2EA-22B7-447C-89F2-E90C846EA8E2}" destId="{09E33C1D-A0FF-4115-89EB-178ABF1E9C38}" srcOrd="0" destOrd="0" parTransId="{F4D2EE1B-3D7D-4851-BC1E-7A61CFF9194C}" sibTransId="{00218772-8E33-4FB8-8395-0FD2F4411B47}"/>
    <dgm:cxn modelId="{644ABB09-7F6D-463B-9D86-F6B89EAAEF65}" type="presOf" srcId="{F9A1A2EA-22B7-447C-89F2-E90C846EA8E2}" destId="{87AF85C0-E261-4D9E-85AF-24F29F6341F1}" srcOrd="0" destOrd="0" presId="urn:microsoft.com/office/officeart/2005/8/layout/vList2"/>
    <dgm:cxn modelId="{889C1AA2-7EEA-4DBF-8E07-143AB6C34459}" type="presOf" srcId="{09E33C1D-A0FF-4115-89EB-178ABF1E9C38}" destId="{FEABDBEF-F7C2-4634-996C-36F284BDA661}" srcOrd="0" destOrd="0" presId="urn:microsoft.com/office/officeart/2005/8/layout/vList2"/>
    <dgm:cxn modelId="{0554256C-1211-4BB3-9635-751BD33EC229}" srcId="{F9A1A2EA-22B7-447C-89F2-E90C846EA8E2}" destId="{B735B50A-A854-401B-BF1F-39BB71F9B15A}" srcOrd="3" destOrd="0" parTransId="{9B8515EE-7F92-46F8-9312-557F7B31798B}" sibTransId="{8587BBB6-8EFA-451D-A0A9-AD5D5E8F9DB2}"/>
    <dgm:cxn modelId="{9E7F12B4-2F1A-4175-A9E8-DA08EE32EDC1}" srcId="{F9A1A2EA-22B7-447C-89F2-E90C846EA8E2}" destId="{750C87B9-D696-4936-8FF2-CDD654A923D0}" srcOrd="1" destOrd="0" parTransId="{189DED5B-D046-4D80-A640-F1F321D21F5C}" sibTransId="{E188F850-A9E3-4B96-BA73-CB503986559D}"/>
    <dgm:cxn modelId="{0F023CD2-7E10-4699-AEAF-5306F9215292}" type="presOf" srcId="{11D76B81-A36C-4078-9E91-2A1BE51C5D14}" destId="{445CD4D2-A917-4998-BBC4-BD76F9493343}" srcOrd="0" destOrd="0" presId="urn:microsoft.com/office/officeart/2005/8/layout/vList2"/>
    <dgm:cxn modelId="{9DE6AEAD-5300-418B-82E4-7E731BF4A766}" srcId="{F9A1A2EA-22B7-447C-89F2-E90C846EA8E2}" destId="{11D76B81-A36C-4078-9E91-2A1BE51C5D14}" srcOrd="2" destOrd="0" parTransId="{8F3CCE25-716D-4603-B2B8-922E70BDC332}" sibTransId="{37B2B6EE-5DE6-44B4-AC49-F28F2405352D}"/>
    <dgm:cxn modelId="{5DB79BC4-6317-40E5-B7CA-A5FB0BDD9B4F}" type="presOf" srcId="{750C87B9-D696-4936-8FF2-CDD654A923D0}" destId="{967CC778-06E7-4AFC-AEBD-ACC4CA641A44}" srcOrd="0" destOrd="0" presId="urn:microsoft.com/office/officeart/2005/8/layout/vList2"/>
    <dgm:cxn modelId="{1ACE6352-CEBC-498F-9CCD-97F2D17218CC}" type="presOf" srcId="{B735B50A-A854-401B-BF1F-39BB71F9B15A}" destId="{8EFE8F46-D47D-4732-AC4B-EDDB7B87B5A8}" srcOrd="0" destOrd="0" presId="urn:microsoft.com/office/officeart/2005/8/layout/vList2"/>
    <dgm:cxn modelId="{FDCD0F25-909D-476B-B346-BD65B2E76A2D}" type="presOf" srcId="{0AB60C04-F54B-42FD-B2ED-8A6FD0774975}" destId="{A103533E-D1FD-4015-BB04-4272F7F043BA}" srcOrd="0" destOrd="0" presId="urn:microsoft.com/office/officeart/2005/8/layout/vList2"/>
    <dgm:cxn modelId="{A75B0CA4-6297-4681-8A6B-3E3EE8F40F47}" type="presParOf" srcId="{87AF85C0-E261-4D9E-85AF-24F29F6341F1}" destId="{FEABDBEF-F7C2-4634-996C-36F284BDA661}" srcOrd="0" destOrd="0" presId="urn:microsoft.com/office/officeart/2005/8/layout/vList2"/>
    <dgm:cxn modelId="{E40D5959-4BD2-46E2-9633-CF0120437373}" type="presParOf" srcId="{87AF85C0-E261-4D9E-85AF-24F29F6341F1}" destId="{CF68623F-E53C-46FA-8CED-80AE05C2F8B5}" srcOrd="1" destOrd="0" presId="urn:microsoft.com/office/officeart/2005/8/layout/vList2"/>
    <dgm:cxn modelId="{93F0026D-0B15-4D0F-B9BE-19EB781A860E}" type="presParOf" srcId="{87AF85C0-E261-4D9E-85AF-24F29F6341F1}" destId="{967CC778-06E7-4AFC-AEBD-ACC4CA641A44}" srcOrd="2" destOrd="0" presId="urn:microsoft.com/office/officeart/2005/8/layout/vList2"/>
    <dgm:cxn modelId="{4228F76D-2536-4DF1-B642-213D89221A45}" type="presParOf" srcId="{87AF85C0-E261-4D9E-85AF-24F29F6341F1}" destId="{1DA944EC-322B-40A9-80E5-C9B8D76F5D65}" srcOrd="3" destOrd="0" presId="urn:microsoft.com/office/officeart/2005/8/layout/vList2"/>
    <dgm:cxn modelId="{FFD2B1B7-7E3D-4E53-ABFD-3890F1B92A6D}" type="presParOf" srcId="{87AF85C0-E261-4D9E-85AF-24F29F6341F1}" destId="{445CD4D2-A917-4998-BBC4-BD76F9493343}" srcOrd="4" destOrd="0" presId="urn:microsoft.com/office/officeart/2005/8/layout/vList2"/>
    <dgm:cxn modelId="{0E607BDA-9192-407F-B8B8-D0DCEA0CC676}" type="presParOf" srcId="{87AF85C0-E261-4D9E-85AF-24F29F6341F1}" destId="{1381FBDA-79E8-4F20-AFBB-62CF57F152CD}" srcOrd="5" destOrd="0" presId="urn:microsoft.com/office/officeart/2005/8/layout/vList2"/>
    <dgm:cxn modelId="{1BF5B87B-D4BD-4B11-951B-7E8BB918A3C9}" type="presParOf" srcId="{87AF85C0-E261-4D9E-85AF-24F29F6341F1}" destId="{8EFE8F46-D47D-4732-AC4B-EDDB7B87B5A8}" srcOrd="6" destOrd="0" presId="urn:microsoft.com/office/officeart/2005/8/layout/vList2"/>
    <dgm:cxn modelId="{1174C995-C436-4C54-A94D-E2ADD93BF8DF}" type="presParOf" srcId="{87AF85C0-E261-4D9E-85AF-24F29F6341F1}" destId="{927B509B-072A-4DF8-8B07-C9C5A01F38E6}" srcOrd="7" destOrd="0" presId="urn:microsoft.com/office/officeart/2005/8/layout/vList2"/>
    <dgm:cxn modelId="{773BC23A-D6C1-4A24-B65E-4F54D6C2CE05}" type="presParOf" srcId="{87AF85C0-E261-4D9E-85AF-24F29F6341F1}" destId="{A103533E-D1FD-4015-BB04-4272F7F043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6EE2E8-0D7A-46DD-B2A9-5C72CBFC82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CB1932-F936-4ADF-B463-8C0648043498}">
      <dgm:prSet/>
      <dgm:spPr/>
      <dgm:t>
        <a:bodyPr/>
        <a:lstStyle/>
        <a:p>
          <a:r>
            <a:rPr lang="hr-HR"/>
            <a:t>Feud se dijelio na dva dijela:</a:t>
          </a:r>
          <a:endParaRPr lang="en-US"/>
        </a:p>
      </dgm:t>
    </dgm:pt>
    <dgm:pt modelId="{D1052964-8BBC-4C59-A8CE-E8E79BE7C9AB}" type="parTrans" cxnId="{BD45593E-16C6-4E8A-A63C-36228AFC7A1E}">
      <dgm:prSet/>
      <dgm:spPr/>
      <dgm:t>
        <a:bodyPr/>
        <a:lstStyle/>
        <a:p>
          <a:endParaRPr lang="en-US"/>
        </a:p>
      </dgm:t>
    </dgm:pt>
    <dgm:pt modelId="{0CF9D05C-161A-4DF4-A61B-2BD5C9EE9216}" type="sibTrans" cxnId="{BD45593E-16C6-4E8A-A63C-36228AFC7A1E}">
      <dgm:prSet/>
      <dgm:spPr/>
      <dgm:t>
        <a:bodyPr/>
        <a:lstStyle/>
        <a:p>
          <a:endParaRPr lang="en-US"/>
        </a:p>
      </dgm:t>
    </dgm:pt>
    <dgm:pt modelId="{E3EA860B-52A6-411A-99A4-D37B1993D127}">
      <dgm:prSet/>
      <dgm:spPr/>
      <dgm:t>
        <a:bodyPr/>
        <a:lstStyle/>
        <a:p>
          <a:r>
            <a:rPr lang="hr-HR"/>
            <a:t>Alodij, manji dio na kome je živio feudalac</a:t>
          </a:r>
          <a:endParaRPr lang="en-US"/>
        </a:p>
      </dgm:t>
    </dgm:pt>
    <dgm:pt modelId="{9BE8CD73-046D-46D2-92B2-4EFA40B03635}" type="parTrans" cxnId="{917C643F-4BB5-4F61-91ED-1C606D8BC593}">
      <dgm:prSet/>
      <dgm:spPr/>
      <dgm:t>
        <a:bodyPr/>
        <a:lstStyle/>
        <a:p>
          <a:endParaRPr lang="en-US"/>
        </a:p>
      </dgm:t>
    </dgm:pt>
    <dgm:pt modelId="{334C43F9-BB93-43DC-8817-6881303F4DCC}" type="sibTrans" cxnId="{917C643F-4BB5-4F61-91ED-1C606D8BC593}">
      <dgm:prSet/>
      <dgm:spPr/>
      <dgm:t>
        <a:bodyPr/>
        <a:lstStyle/>
        <a:p>
          <a:endParaRPr lang="en-US"/>
        </a:p>
      </dgm:t>
    </dgm:pt>
    <dgm:pt modelId="{BDD8F1E7-15AC-4E0F-88CB-E6E2EA3C4C29}">
      <dgm:prSet/>
      <dgm:spPr/>
      <dgm:t>
        <a:bodyPr/>
        <a:lstStyle/>
        <a:p>
          <a:r>
            <a:rPr lang="hr-HR" dirty="0"/>
            <a:t>Selište, veći dio feuda</a:t>
          </a:r>
          <a:endParaRPr lang="en-US" dirty="0"/>
        </a:p>
      </dgm:t>
    </dgm:pt>
    <dgm:pt modelId="{C76340A3-5F23-4F82-BDC9-4AD675FDED4C}" type="parTrans" cxnId="{F948B2C3-2BEA-4104-BC09-29E5409059F9}">
      <dgm:prSet/>
      <dgm:spPr/>
      <dgm:t>
        <a:bodyPr/>
        <a:lstStyle/>
        <a:p>
          <a:endParaRPr lang="en-US"/>
        </a:p>
      </dgm:t>
    </dgm:pt>
    <dgm:pt modelId="{DA68DA8A-BA0B-4103-8BBB-0F1F27660A3F}" type="sibTrans" cxnId="{F948B2C3-2BEA-4104-BC09-29E5409059F9}">
      <dgm:prSet/>
      <dgm:spPr/>
      <dgm:t>
        <a:bodyPr/>
        <a:lstStyle/>
        <a:p>
          <a:endParaRPr lang="en-US"/>
        </a:p>
      </dgm:t>
    </dgm:pt>
    <dgm:pt modelId="{CC031421-886C-40DD-A2BC-0F5C61EC9BF5}" type="pres">
      <dgm:prSet presAssocID="{9F6EE2E8-0D7A-46DD-B2A9-5C72CBFC82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CDCE90-8B82-4058-9D53-A9FF2510D14C}" type="pres">
      <dgm:prSet presAssocID="{81CB1932-F936-4ADF-B463-8C06480434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1F7BBF-E08F-4C26-AC17-14BE19FA07BF}" type="pres">
      <dgm:prSet presAssocID="{0CF9D05C-161A-4DF4-A61B-2BD5C9EE9216}" presName="spacer" presStyleCnt="0"/>
      <dgm:spPr/>
    </dgm:pt>
    <dgm:pt modelId="{92B5330E-CB70-47EE-A23F-1EF823109B10}" type="pres">
      <dgm:prSet presAssocID="{E3EA860B-52A6-411A-99A4-D37B1993D1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36EEAA-CD05-4540-96B6-264806FFA4B0}" type="pres">
      <dgm:prSet presAssocID="{334C43F9-BB93-43DC-8817-6881303F4DCC}" presName="spacer" presStyleCnt="0"/>
      <dgm:spPr/>
    </dgm:pt>
    <dgm:pt modelId="{19B2374B-347B-4023-BD68-B558E8EEDA14}" type="pres">
      <dgm:prSet presAssocID="{BDD8F1E7-15AC-4E0F-88CB-E6E2EA3C4C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D45593E-16C6-4E8A-A63C-36228AFC7A1E}" srcId="{9F6EE2E8-0D7A-46DD-B2A9-5C72CBFC82A7}" destId="{81CB1932-F936-4ADF-B463-8C0648043498}" srcOrd="0" destOrd="0" parTransId="{D1052964-8BBC-4C59-A8CE-E8E79BE7C9AB}" sibTransId="{0CF9D05C-161A-4DF4-A61B-2BD5C9EE9216}"/>
    <dgm:cxn modelId="{F948B2C3-2BEA-4104-BC09-29E5409059F9}" srcId="{9F6EE2E8-0D7A-46DD-B2A9-5C72CBFC82A7}" destId="{BDD8F1E7-15AC-4E0F-88CB-E6E2EA3C4C29}" srcOrd="2" destOrd="0" parTransId="{C76340A3-5F23-4F82-BDC9-4AD675FDED4C}" sibTransId="{DA68DA8A-BA0B-4103-8BBB-0F1F27660A3F}"/>
    <dgm:cxn modelId="{B9E9165D-D4F3-491A-B7E6-057D620DF90D}" type="presOf" srcId="{81CB1932-F936-4ADF-B463-8C0648043498}" destId="{42CDCE90-8B82-4058-9D53-A9FF2510D14C}" srcOrd="0" destOrd="0" presId="urn:microsoft.com/office/officeart/2005/8/layout/vList2"/>
    <dgm:cxn modelId="{279E5B15-99BC-4E79-8A24-DCC5DB9CC095}" type="presOf" srcId="{9F6EE2E8-0D7A-46DD-B2A9-5C72CBFC82A7}" destId="{CC031421-886C-40DD-A2BC-0F5C61EC9BF5}" srcOrd="0" destOrd="0" presId="urn:microsoft.com/office/officeart/2005/8/layout/vList2"/>
    <dgm:cxn modelId="{917C643F-4BB5-4F61-91ED-1C606D8BC593}" srcId="{9F6EE2E8-0D7A-46DD-B2A9-5C72CBFC82A7}" destId="{E3EA860B-52A6-411A-99A4-D37B1993D127}" srcOrd="1" destOrd="0" parTransId="{9BE8CD73-046D-46D2-92B2-4EFA40B03635}" sibTransId="{334C43F9-BB93-43DC-8817-6881303F4DCC}"/>
    <dgm:cxn modelId="{7BBFBD14-6A0F-496E-80F9-79AE3BE9822D}" type="presOf" srcId="{BDD8F1E7-15AC-4E0F-88CB-E6E2EA3C4C29}" destId="{19B2374B-347B-4023-BD68-B558E8EEDA14}" srcOrd="0" destOrd="0" presId="urn:microsoft.com/office/officeart/2005/8/layout/vList2"/>
    <dgm:cxn modelId="{A410D350-743C-429A-8192-9F31C983099F}" type="presOf" srcId="{E3EA860B-52A6-411A-99A4-D37B1993D127}" destId="{92B5330E-CB70-47EE-A23F-1EF823109B10}" srcOrd="0" destOrd="0" presId="urn:microsoft.com/office/officeart/2005/8/layout/vList2"/>
    <dgm:cxn modelId="{B56CA625-BE06-42ED-A2E2-DB21FA973F83}" type="presParOf" srcId="{CC031421-886C-40DD-A2BC-0F5C61EC9BF5}" destId="{42CDCE90-8B82-4058-9D53-A9FF2510D14C}" srcOrd="0" destOrd="0" presId="urn:microsoft.com/office/officeart/2005/8/layout/vList2"/>
    <dgm:cxn modelId="{0019ADD5-D74C-423D-84A9-B73415499181}" type="presParOf" srcId="{CC031421-886C-40DD-A2BC-0F5C61EC9BF5}" destId="{2C1F7BBF-E08F-4C26-AC17-14BE19FA07BF}" srcOrd="1" destOrd="0" presId="urn:microsoft.com/office/officeart/2005/8/layout/vList2"/>
    <dgm:cxn modelId="{FEBD7646-622A-4C0A-95FC-BEA4926A7DB3}" type="presParOf" srcId="{CC031421-886C-40DD-A2BC-0F5C61EC9BF5}" destId="{92B5330E-CB70-47EE-A23F-1EF823109B10}" srcOrd="2" destOrd="0" presId="urn:microsoft.com/office/officeart/2005/8/layout/vList2"/>
    <dgm:cxn modelId="{EF81C492-2B2D-46D8-8C8C-353D8CC80145}" type="presParOf" srcId="{CC031421-886C-40DD-A2BC-0F5C61EC9BF5}" destId="{B136EEAA-CD05-4540-96B6-264806FFA4B0}" srcOrd="3" destOrd="0" presId="urn:microsoft.com/office/officeart/2005/8/layout/vList2"/>
    <dgm:cxn modelId="{D4480FBB-D2C7-45E3-A3B8-A814DD4611F7}" type="presParOf" srcId="{CC031421-886C-40DD-A2BC-0F5C61EC9BF5}" destId="{19B2374B-347B-4023-BD68-B558E8EEDA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A91B1D-4A2A-4F81-BD86-B26DEEC736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669051-0C00-4C24-80AE-7E4CB7235852}">
      <dgm:prSet/>
      <dgm:spPr/>
      <dgm:t>
        <a:bodyPr/>
        <a:lstStyle/>
        <a:p>
          <a:r>
            <a:rPr lang="hr-HR"/>
            <a:t>Stvaranje rodovsko-plemenskog društva</a:t>
          </a:r>
          <a:endParaRPr lang="en-US"/>
        </a:p>
      </dgm:t>
    </dgm:pt>
    <dgm:pt modelId="{2790D925-AEFC-464D-B18C-3DE8CC7426DA}" type="parTrans" cxnId="{B6EF495B-0E9C-4332-AB35-36D410B17ED7}">
      <dgm:prSet/>
      <dgm:spPr/>
      <dgm:t>
        <a:bodyPr/>
        <a:lstStyle/>
        <a:p>
          <a:endParaRPr lang="en-US"/>
        </a:p>
      </dgm:t>
    </dgm:pt>
    <dgm:pt modelId="{991B3161-7E03-4FC7-967F-FEBA9BF5C466}" type="sibTrans" cxnId="{B6EF495B-0E9C-4332-AB35-36D410B17ED7}">
      <dgm:prSet/>
      <dgm:spPr/>
      <dgm:t>
        <a:bodyPr/>
        <a:lstStyle/>
        <a:p>
          <a:endParaRPr lang="en-US"/>
        </a:p>
      </dgm:t>
    </dgm:pt>
    <dgm:pt modelId="{C8AF4194-0D9A-4F63-A3D8-FB14F363961E}">
      <dgm:prSet/>
      <dgm:spPr/>
      <dgm:t>
        <a:bodyPr/>
        <a:lstStyle/>
        <a:p>
          <a:r>
            <a:rPr lang="hr-HR" dirty="0"/>
            <a:t>Feud, zemljišni posjed</a:t>
          </a:r>
          <a:endParaRPr lang="en-US" dirty="0"/>
        </a:p>
      </dgm:t>
    </dgm:pt>
    <dgm:pt modelId="{799D6D48-EB8D-4874-BD3A-7928F75BE6A2}" type="parTrans" cxnId="{FE8A5AA0-F1A8-4680-AF82-7601384413E5}">
      <dgm:prSet/>
      <dgm:spPr/>
      <dgm:t>
        <a:bodyPr/>
        <a:lstStyle/>
        <a:p>
          <a:endParaRPr lang="en-US"/>
        </a:p>
      </dgm:t>
    </dgm:pt>
    <dgm:pt modelId="{A213F2BB-A6E4-4616-98A3-9EA16B61A9AA}" type="sibTrans" cxnId="{FE8A5AA0-F1A8-4680-AF82-7601384413E5}">
      <dgm:prSet/>
      <dgm:spPr/>
      <dgm:t>
        <a:bodyPr/>
        <a:lstStyle/>
        <a:p>
          <a:endParaRPr lang="en-US"/>
        </a:p>
      </dgm:t>
    </dgm:pt>
    <dgm:pt modelId="{E5DB1599-6610-44ED-BD28-1CBEF141B350}">
      <dgm:prSet/>
      <dgm:spPr/>
      <dgm:t>
        <a:bodyPr/>
        <a:lstStyle/>
        <a:p>
          <a:r>
            <a:rPr lang="hr-HR"/>
            <a:t>Feudalno društvo – feudalizam</a:t>
          </a:r>
          <a:endParaRPr lang="en-US"/>
        </a:p>
      </dgm:t>
    </dgm:pt>
    <dgm:pt modelId="{B300CA3F-3495-4AB9-96BA-37C4D568F059}" type="parTrans" cxnId="{CDDB5DC7-BDAE-400E-8788-44163532266D}">
      <dgm:prSet/>
      <dgm:spPr/>
      <dgm:t>
        <a:bodyPr/>
        <a:lstStyle/>
        <a:p>
          <a:endParaRPr lang="en-US"/>
        </a:p>
      </dgm:t>
    </dgm:pt>
    <dgm:pt modelId="{9627D81E-E71D-4FF7-95F6-F24C197D1182}" type="sibTrans" cxnId="{CDDB5DC7-BDAE-400E-8788-44163532266D}">
      <dgm:prSet/>
      <dgm:spPr/>
      <dgm:t>
        <a:bodyPr/>
        <a:lstStyle/>
        <a:p>
          <a:endParaRPr lang="en-US"/>
        </a:p>
      </dgm:t>
    </dgm:pt>
    <dgm:pt modelId="{0D295AB1-5D3B-4BCD-9046-66A642B71DAC}">
      <dgm:prSet/>
      <dgm:spPr/>
      <dgm:t>
        <a:bodyPr/>
        <a:lstStyle/>
        <a:p>
          <a:r>
            <a:rPr lang="hr-HR"/>
            <a:t>Odnosi feudalac – kmet</a:t>
          </a:r>
          <a:endParaRPr lang="en-US"/>
        </a:p>
      </dgm:t>
    </dgm:pt>
    <dgm:pt modelId="{38AC37CC-DF59-4D8F-A9EF-3F609E1848B2}" type="parTrans" cxnId="{920D112D-0DD0-407C-B1BA-595AEEBE7327}">
      <dgm:prSet/>
      <dgm:spPr/>
      <dgm:t>
        <a:bodyPr/>
        <a:lstStyle/>
        <a:p>
          <a:endParaRPr lang="en-US"/>
        </a:p>
      </dgm:t>
    </dgm:pt>
    <dgm:pt modelId="{4B26C7A0-F73D-4453-8F70-24169C66F554}" type="sibTrans" cxnId="{920D112D-0DD0-407C-B1BA-595AEEBE7327}">
      <dgm:prSet/>
      <dgm:spPr/>
      <dgm:t>
        <a:bodyPr/>
        <a:lstStyle/>
        <a:p>
          <a:endParaRPr lang="en-US"/>
        </a:p>
      </dgm:t>
    </dgm:pt>
    <dgm:pt modelId="{3492FA10-6333-4D49-8D32-32E47B4D8FE2}">
      <dgm:prSet/>
      <dgm:spPr/>
      <dgm:t>
        <a:bodyPr/>
        <a:lstStyle/>
        <a:p>
          <a:r>
            <a:rPr lang="hr-HR"/>
            <a:t>Međusobne veze senior – vazal</a:t>
          </a:r>
          <a:endParaRPr lang="en-US"/>
        </a:p>
      </dgm:t>
    </dgm:pt>
    <dgm:pt modelId="{443CD9C3-AE1E-447D-9629-432CECD80DDB}" type="parTrans" cxnId="{2D4D15E1-0484-45A9-A7A5-D83D2B96D89A}">
      <dgm:prSet/>
      <dgm:spPr/>
      <dgm:t>
        <a:bodyPr/>
        <a:lstStyle/>
        <a:p>
          <a:endParaRPr lang="en-US"/>
        </a:p>
      </dgm:t>
    </dgm:pt>
    <dgm:pt modelId="{C4FFF43B-F99E-48D5-A7E4-1EEADDCC5097}" type="sibTrans" cxnId="{2D4D15E1-0484-45A9-A7A5-D83D2B96D89A}">
      <dgm:prSet/>
      <dgm:spPr/>
      <dgm:t>
        <a:bodyPr/>
        <a:lstStyle/>
        <a:p>
          <a:endParaRPr lang="en-US"/>
        </a:p>
      </dgm:t>
    </dgm:pt>
    <dgm:pt modelId="{918679A6-7907-4E06-A272-4FCC5E5FEDDB}">
      <dgm:prSet/>
      <dgm:spPr/>
      <dgm:t>
        <a:bodyPr/>
        <a:lstStyle/>
        <a:p>
          <a:r>
            <a:rPr lang="hr-HR"/>
            <a:t>Propadanje gradova i porast stanovništva na selu</a:t>
          </a:r>
          <a:endParaRPr lang="en-US"/>
        </a:p>
      </dgm:t>
    </dgm:pt>
    <dgm:pt modelId="{C838CDA1-36BE-477B-B4F2-AB41B0DC82D8}" type="parTrans" cxnId="{F3AA5F65-7B96-46EA-A042-AE73B219DA12}">
      <dgm:prSet/>
      <dgm:spPr/>
      <dgm:t>
        <a:bodyPr/>
        <a:lstStyle/>
        <a:p>
          <a:endParaRPr lang="en-US"/>
        </a:p>
      </dgm:t>
    </dgm:pt>
    <dgm:pt modelId="{2A67905E-00F8-4D75-A8F0-E84C9CCBF665}" type="sibTrans" cxnId="{F3AA5F65-7B96-46EA-A042-AE73B219DA12}">
      <dgm:prSet/>
      <dgm:spPr/>
      <dgm:t>
        <a:bodyPr/>
        <a:lstStyle/>
        <a:p>
          <a:endParaRPr lang="en-US"/>
        </a:p>
      </dgm:t>
    </dgm:pt>
    <dgm:pt modelId="{0AC36CCF-21F3-4182-B310-B87B46BAE80B}" type="pres">
      <dgm:prSet presAssocID="{4FA91B1D-4A2A-4F81-BD86-B26DEEC7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C13779-78C4-452D-9171-9058F820C6CB}" type="pres">
      <dgm:prSet presAssocID="{45669051-0C00-4C24-80AE-7E4CB723585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36693A-542E-43E8-8896-868E21FF9BD0}" type="pres">
      <dgm:prSet presAssocID="{991B3161-7E03-4FC7-967F-FEBA9BF5C466}" presName="spacer" presStyleCnt="0"/>
      <dgm:spPr/>
    </dgm:pt>
    <dgm:pt modelId="{C25C016D-BB67-45B2-9D3D-879D892331CE}" type="pres">
      <dgm:prSet presAssocID="{C8AF4194-0D9A-4F63-A3D8-FB14F363961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53C13D-42C8-4359-A0C5-63EDAE1ECD23}" type="pres">
      <dgm:prSet presAssocID="{A213F2BB-A6E4-4616-98A3-9EA16B61A9AA}" presName="spacer" presStyleCnt="0"/>
      <dgm:spPr/>
    </dgm:pt>
    <dgm:pt modelId="{44FE5E43-4E8B-49B1-A930-5C064868BC5D}" type="pres">
      <dgm:prSet presAssocID="{E5DB1599-6610-44ED-BD28-1CBEF141B35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8017E9-A7C5-47D2-A81B-5CF5A1007E9C}" type="pres">
      <dgm:prSet presAssocID="{9627D81E-E71D-4FF7-95F6-F24C197D1182}" presName="spacer" presStyleCnt="0"/>
      <dgm:spPr/>
    </dgm:pt>
    <dgm:pt modelId="{D89223E0-014A-4F00-9364-248C757687E0}" type="pres">
      <dgm:prSet presAssocID="{0D295AB1-5D3B-4BCD-9046-66A642B71DA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3CF4B0-B5A4-4F19-B781-BA7392840AAC}" type="pres">
      <dgm:prSet presAssocID="{4B26C7A0-F73D-4453-8F70-24169C66F554}" presName="spacer" presStyleCnt="0"/>
      <dgm:spPr/>
    </dgm:pt>
    <dgm:pt modelId="{3C927BA9-0285-41CF-9960-7DA83A9B1551}" type="pres">
      <dgm:prSet presAssocID="{3492FA10-6333-4D49-8D32-32E47B4D8FE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C5799C-5591-4395-93F1-923497C39998}" type="pres">
      <dgm:prSet presAssocID="{C4FFF43B-F99E-48D5-A7E4-1EEADDCC5097}" presName="spacer" presStyleCnt="0"/>
      <dgm:spPr/>
    </dgm:pt>
    <dgm:pt modelId="{AF2A1E4E-BB75-45BA-AAAF-0A045FD7BC36}" type="pres">
      <dgm:prSet presAssocID="{918679A6-7907-4E06-A272-4FCC5E5FEDD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15DB69-BF7B-4531-9112-BBBC4CBADE73}" type="presOf" srcId="{3492FA10-6333-4D49-8D32-32E47B4D8FE2}" destId="{3C927BA9-0285-41CF-9960-7DA83A9B1551}" srcOrd="0" destOrd="0" presId="urn:microsoft.com/office/officeart/2005/8/layout/vList2"/>
    <dgm:cxn modelId="{DEA2216D-E326-4F7B-80EB-B7F98F35BFD2}" type="presOf" srcId="{4FA91B1D-4A2A-4F81-BD86-B26DEEC736AF}" destId="{0AC36CCF-21F3-4182-B310-B87B46BAE80B}" srcOrd="0" destOrd="0" presId="urn:microsoft.com/office/officeart/2005/8/layout/vList2"/>
    <dgm:cxn modelId="{CDDB5DC7-BDAE-400E-8788-44163532266D}" srcId="{4FA91B1D-4A2A-4F81-BD86-B26DEEC736AF}" destId="{E5DB1599-6610-44ED-BD28-1CBEF141B350}" srcOrd="2" destOrd="0" parTransId="{B300CA3F-3495-4AB9-96BA-37C4D568F059}" sibTransId="{9627D81E-E71D-4FF7-95F6-F24C197D1182}"/>
    <dgm:cxn modelId="{81F590E7-0467-477B-A440-1C0E543A84BD}" type="presOf" srcId="{45669051-0C00-4C24-80AE-7E4CB7235852}" destId="{39C13779-78C4-452D-9171-9058F820C6CB}" srcOrd="0" destOrd="0" presId="urn:microsoft.com/office/officeart/2005/8/layout/vList2"/>
    <dgm:cxn modelId="{42C06635-775F-422A-BCAE-22B7D64AEE08}" type="presOf" srcId="{0D295AB1-5D3B-4BCD-9046-66A642B71DAC}" destId="{D89223E0-014A-4F00-9364-248C757687E0}" srcOrd="0" destOrd="0" presId="urn:microsoft.com/office/officeart/2005/8/layout/vList2"/>
    <dgm:cxn modelId="{8FE96CFF-4B49-4B03-B60A-B87C78043EAE}" type="presOf" srcId="{918679A6-7907-4E06-A272-4FCC5E5FEDDB}" destId="{AF2A1E4E-BB75-45BA-AAAF-0A045FD7BC36}" srcOrd="0" destOrd="0" presId="urn:microsoft.com/office/officeart/2005/8/layout/vList2"/>
    <dgm:cxn modelId="{2D4D15E1-0484-45A9-A7A5-D83D2B96D89A}" srcId="{4FA91B1D-4A2A-4F81-BD86-B26DEEC736AF}" destId="{3492FA10-6333-4D49-8D32-32E47B4D8FE2}" srcOrd="4" destOrd="0" parTransId="{443CD9C3-AE1E-447D-9629-432CECD80DDB}" sibTransId="{C4FFF43B-F99E-48D5-A7E4-1EEADDCC5097}"/>
    <dgm:cxn modelId="{F3AA5F65-7B96-46EA-A042-AE73B219DA12}" srcId="{4FA91B1D-4A2A-4F81-BD86-B26DEEC736AF}" destId="{918679A6-7907-4E06-A272-4FCC5E5FEDDB}" srcOrd="5" destOrd="0" parTransId="{C838CDA1-36BE-477B-B4F2-AB41B0DC82D8}" sibTransId="{2A67905E-00F8-4D75-A8F0-E84C9CCBF665}"/>
    <dgm:cxn modelId="{B6EF495B-0E9C-4332-AB35-36D410B17ED7}" srcId="{4FA91B1D-4A2A-4F81-BD86-B26DEEC736AF}" destId="{45669051-0C00-4C24-80AE-7E4CB7235852}" srcOrd="0" destOrd="0" parTransId="{2790D925-AEFC-464D-B18C-3DE8CC7426DA}" sibTransId="{991B3161-7E03-4FC7-967F-FEBA9BF5C466}"/>
    <dgm:cxn modelId="{920D112D-0DD0-407C-B1BA-595AEEBE7327}" srcId="{4FA91B1D-4A2A-4F81-BD86-B26DEEC736AF}" destId="{0D295AB1-5D3B-4BCD-9046-66A642B71DAC}" srcOrd="3" destOrd="0" parTransId="{38AC37CC-DF59-4D8F-A9EF-3F609E1848B2}" sibTransId="{4B26C7A0-F73D-4453-8F70-24169C66F554}"/>
    <dgm:cxn modelId="{FE8A5AA0-F1A8-4680-AF82-7601384413E5}" srcId="{4FA91B1D-4A2A-4F81-BD86-B26DEEC736AF}" destId="{C8AF4194-0D9A-4F63-A3D8-FB14F363961E}" srcOrd="1" destOrd="0" parTransId="{799D6D48-EB8D-4874-BD3A-7928F75BE6A2}" sibTransId="{A213F2BB-A6E4-4616-98A3-9EA16B61A9AA}"/>
    <dgm:cxn modelId="{DFD155EB-E2E0-45FE-A4A6-60FCB869BDBD}" type="presOf" srcId="{C8AF4194-0D9A-4F63-A3D8-FB14F363961E}" destId="{C25C016D-BB67-45B2-9D3D-879D892331CE}" srcOrd="0" destOrd="0" presId="urn:microsoft.com/office/officeart/2005/8/layout/vList2"/>
    <dgm:cxn modelId="{6A8143A8-4D17-4279-95E6-7F3FFD8877CD}" type="presOf" srcId="{E5DB1599-6610-44ED-BD28-1CBEF141B350}" destId="{44FE5E43-4E8B-49B1-A930-5C064868BC5D}" srcOrd="0" destOrd="0" presId="urn:microsoft.com/office/officeart/2005/8/layout/vList2"/>
    <dgm:cxn modelId="{A77B15B5-7AD2-4C07-A474-E371DFCEF21C}" type="presParOf" srcId="{0AC36CCF-21F3-4182-B310-B87B46BAE80B}" destId="{39C13779-78C4-452D-9171-9058F820C6CB}" srcOrd="0" destOrd="0" presId="urn:microsoft.com/office/officeart/2005/8/layout/vList2"/>
    <dgm:cxn modelId="{310C26BC-B5D4-45FE-8EE5-0C7299A38FB3}" type="presParOf" srcId="{0AC36CCF-21F3-4182-B310-B87B46BAE80B}" destId="{1436693A-542E-43E8-8896-868E21FF9BD0}" srcOrd="1" destOrd="0" presId="urn:microsoft.com/office/officeart/2005/8/layout/vList2"/>
    <dgm:cxn modelId="{80493B16-5231-4AC3-BD81-22490E2CC6A8}" type="presParOf" srcId="{0AC36CCF-21F3-4182-B310-B87B46BAE80B}" destId="{C25C016D-BB67-45B2-9D3D-879D892331CE}" srcOrd="2" destOrd="0" presId="urn:microsoft.com/office/officeart/2005/8/layout/vList2"/>
    <dgm:cxn modelId="{73EA4C7E-BA9D-47E4-9FCD-FAEB20E60DD0}" type="presParOf" srcId="{0AC36CCF-21F3-4182-B310-B87B46BAE80B}" destId="{8E53C13D-42C8-4359-A0C5-63EDAE1ECD23}" srcOrd="3" destOrd="0" presId="urn:microsoft.com/office/officeart/2005/8/layout/vList2"/>
    <dgm:cxn modelId="{D29CA808-5E76-4FD7-9338-89E08A4D3AE0}" type="presParOf" srcId="{0AC36CCF-21F3-4182-B310-B87B46BAE80B}" destId="{44FE5E43-4E8B-49B1-A930-5C064868BC5D}" srcOrd="4" destOrd="0" presId="urn:microsoft.com/office/officeart/2005/8/layout/vList2"/>
    <dgm:cxn modelId="{08B1DD73-0F2E-4F08-A7FA-F3E105332380}" type="presParOf" srcId="{0AC36CCF-21F3-4182-B310-B87B46BAE80B}" destId="{F58017E9-A7C5-47D2-A81B-5CF5A1007E9C}" srcOrd="5" destOrd="0" presId="urn:microsoft.com/office/officeart/2005/8/layout/vList2"/>
    <dgm:cxn modelId="{A78823EF-45A4-43FB-82D7-4B9079A65B91}" type="presParOf" srcId="{0AC36CCF-21F3-4182-B310-B87B46BAE80B}" destId="{D89223E0-014A-4F00-9364-248C757687E0}" srcOrd="6" destOrd="0" presId="urn:microsoft.com/office/officeart/2005/8/layout/vList2"/>
    <dgm:cxn modelId="{793816DA-AFE3-4155-A384-B597C80A5FDA}" type="presParOf" srcId="{0AC36CCF-21F3-4182-B310-B87B46BAE80B}" destId="{AE3CF4B0-B5A4-4F19-B781-BA7392840AAC}" srcOrd="7" destOrd="0" presId="urn:microsoft.com/office/officeart/2005/8/layout/vList2"/>
    <dgm:cxn modelId="{B471D046-5AE5-42CA-954F-28C004F34E8D}" type="presParOf" srcId="{0AC36CCF-21F3-4182-B310-B87B46BAE80B}" destId="{3C927BA9-0285-41CF-9960-7DA83A9B1551}" srcOrd="8" destOrd="0" presId="urn:microsoft.com/office/officeart/2005/8/layout/vList2"/>
    <dgm:cxn modelId="{CBE731CE-3ADE-45A2-8246-EB482ADB53A7}" type="presParOf" srcId="{0AC36CCF-21F3-4182-B310-B87B46BAE80B}" destId="{E2C5799C-5591-4395-93F1-923497C39998}" srcOrd="9" destOrd="0" presId="urn:microsoft.com/office/officeart/2005/8/layout/vList2"/>
    <dgm:cxn modelId="{1B55B8A9-3F12-47B7-B188-3C1AFB0F9897}" type="presParOf" srcId="{0AC36CCF-21F3-4182-B310-B87B46BAE80B}" destId="{AF2A1E4E-BB75-45BA-AAAF-0A045FD7BC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33738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Rodovsko-plemensko društvo sa seoskim načinom života</a:t>
          </a:r>
          <a:endParaRPr lang="en-US" sz="2800" kern="1200" dirty="0"/>
        </a:p>
      </dsp:txBody>
      <dsp:txXfrm>
        <a:off x="0" y="33738"/>
        <a:ext cx="6492875" cy="1179360"/>
      </dsp:txXfrm>
    </dsp:sp>
    <dsp:sp modelId="{C62C227C-1774-4D06-85C5-63C9BA341BBA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Novo društveno uređenje u Europi nakon pada Zapadnog Rimskog Carstva</a:t>
          </a:r>
          <a:endParaRPr lang="en-US" sz="2800" kern="1200" dirty="0"/>
        </a:p>
      </dsp:txBody>
      <dsp:txXfrm>
        <a:off x="0" y="1394538"/>
        <a:ext cx="6492875" cy="1179360"/>
      </dsp:txXfrm>
    </dsp:sp>
    <dsp:sp modelId="{4C2DF6F4-1CCD-4736-A728-F8216CF885BD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Zemljišni posjed – feud temelj društva</a:t>
          </a:r>
          <a:endParaRPr lang="en-US" sz="2800" kern="1200" dirty="0"/>
        </a:p>
      </dsp:txBody>
      <dsp:txXfrm>
        <a:off x="0" y="2755338"/>
        <a:ext cx="6492875" cy="1179360"/>
      </dsp:txXfrm>
    </dsp:sp>
    <dsp:sp modelId="{02EE1054-AB11-4045-8C8F-40B8C7A77D70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Feudalno društvo </a:t>
          </a:r>
          <a:r>
            <a:rPr lang="hr-HR" sz="2800" kern="1200" dirty="0" smtClean="0"/>
            <a:t>– feudalizam</a:t>
          </a:r>
          <a:endParaRPr lang="en-US" sz="2800" kern="1200" dirty="0"/>
        </a:p>
      </dsp:txBody>
      <dsp:txXfrm>
        <a:off x="0" y="4116139"/>
        <a:ext cx="6492875" cy="11793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91513-DF2F-4F61-964E-0E361C3957E6}">
      <dsp:nvSpPr>
        <dsp:cNvPr id="0" name=""/>
        <dsp:cNvSpPr/>
      </dsp:nvSpPr>
      <dsp:spPr>
        <a:xfrm>
          <a:off x="0" y="1743"/>
          <a:ext cx="5163238" cy="577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Gradnja utvrda i dvoraca</a:t>
          </a:r>
          <a:endParaRPr lang="en-US" sz="2400" kern="1200" dirty="0"/>
        </a:p>
      </dsp:txBody>
      <dsp:txXfrm>
        <a:off x="0" y="1743"/>
        <a:ext cx="5163238" cy="577001"/>
      </dsp:txXfrm>
    </dsp:sp>
    <dsp:sp modelId="{7B27760B-E9AF-4F78-AC4D-3F9EDCF2026E}">
      <dsp:nvSpPr>
        <dsp:cNvPr id="0" name=""/>
        <dsp:cNvSpPr/>
      </dsp:nvSpPr>
      <dsp:spPr>
        <a:xfrm>
          <a:off x="0" y="592948"/>
          <a:ext cx="5163238" cy="577001"/>
        </a:xfrm>
        <a:prstGeom prst="round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Promjene u načinu ratovanja</a:t>
          </a:r>
          <a:endParaRPr lang="en-US" sz="2400" kern="1200" dirty="0"/>
        </a:p>
      </dsp:txBody>
      <dsp:txXfrm>
        <a:off x="0" y="592948"/>
        <a:ext cx="5163238" cy="577001"/>
      </dsp:txXfrm>
    </dsp:sp>
    <dsp:sp modelId="{FEC1E495-2786-4A22-A555-CC32B01794B7}">
      <dsp:nvSpPr>
        <dsp:cNvPr id="0" name=""/>
        <dsp:cNvSpPr/>
      </dsp:nvSpPr>
      <dsp:spPr>
        <a:xfrm>
          <a:off x="0" y="1184153"/>
          <a:ext cx="5163238" cy="577001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Vitez, ratnik konjanik</a:t>
          </a:r>
          <a:endParaRPr lang="en-US" sz="2400" kern="1200" dirty="0"/>
        </a:p>
      </dsp:txBody>
      <dsp:txXfrm>
        <a:off x="0" y="1184153"/>
        <a:ext cx="5163238" cy="577001"/>
      </dsp:txXfrm>
    </dsp:sp>
    <dsp:sp modelId="{73E9E1BC-75AC-4F31-84CB-1AE8AB47EA63}">
      <dsp:nvSpPr>
        <dsp:cNvPr id="0" name=""/>
        <dsp:cNvSpPr/>
      </dsp:nvSpPr>
      <dsp:spPr>
        <a:xfrm>
          <a:off x="0" y="1775358"/>
          <a:ext cx="5163238" cy="577001"/>
        </a:xfrm>
        <a:prstGeom prst="round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Feud, zemljišni posjed</a:t>
          </a:r>
          <a:endParaRPr lang="en-US" sz="2400" kern="1200" dirty="0"/>
        </a:p>
      </dsp:txBody>
      <dsp:txXfrm>
        <a:off x="0" y="1775358"/>
        <a:ext cx="5163238" cy="577001"/>
      </dsp:txXfrm>
    </dsp:sp>
    <dsp:sp modelId="{9877B040-3036-4259-990B-D834BB0A8DE2}">
      <dsp:nvSpPr>
        <dsp:cNvPr id="0" name=""/>
        <dsp:cNvSpPr/>
      </dsp:nvSpPr>
      <dsp:spPr>
        <a:xfrm>
          <a:off x="0" y="2366564"/>
          <a:ext cx="5163238" cy="57700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Crkva i zemljišni </a:t>
          </a:r>
          <a:r>
            <a:rPr lang="hr-HR" sz="2400" kern="1200" dirty="0" smtClean="0"/>
            <a:t>posjedi</a:t>
          </a:r>
          <a:endParaRPr lang="en-US" sz="2400" kern="1200" dirty="0"/>
        </a:p>
      </dsp:txBody>
      <dsp:txXfrm>
        <a:off x="0" y="2366564"/>
        <a:ext cx="5163238" cy="577001"/>
      </dsp:txXfrm>
    </dsp:sp>
    <dsp:sp modelId="{CBC32BC5-CC39-4D4A-AC9D-D50C96983898}">
      <dsp:nvSpPr>
        <dsp:cNvPr id="0" name=""/>
        <dsp:cNvSpPr/>
      </dsp:nvSpPr>
      <dsp:spPr>
        <a:xfrm>
          <a:off x="0" y="2957769"/>
          <a:ext cx="5163238" cy="577001"/>
        </a:xfrm>
        <a:prstGeom prst="round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Podjela društva na: </a:t>
          </a:r>
          <a:endParaRPr lang="en-US" sz="2400" kern="1200" dirty="0"/>
        </a:p>
      </dsp:txBody>
      <dsp:txXfrm>
        <a:off x="0" y="2957769"/>
        <a:ext cx="5163238" cy="577001"/>
      </dsp:txXfrm>
    </dsp:sp>
    <dsp:sp modelId="{5142326C-B514-4DDB-9C0B-5FB1B2D25C79}">
      <dsp:nvSpPr>
        <dsp:cNvPr id="0" name=""/>
        <dsp:cNvSpPr/>
      </dsp:nvSpPr>
      <dsp:spPr>
        <a:xfrm>
          <a:off x="0" y="3548974"/>
          <a:ext cx="5163238" cy="577001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Feudalce – posjednike zemljoposjeda</a:t>
          </a:r>
          <a:endParaRPr lang="en-US" sz="2400" kern="1200" dirty="0"/>
        </a:p>
      </dsp:txBody>
      <dsp:txXfrm>
        <a:off x="0" y="3548974"/>
        <a:ext cx="5163238" cy="577001"/>
      </dsp:txXfrm>
    </dsp:sp>
    <dsp:sp modelId="{7FCE4A37-47A5-4CE7-B8B3-74B635607220}">
      <dsp:nvSpPr>
        <dsp:cNvPr id="0" name=""/>
        <dsp:cNvSpPr/>
      </dsp:nvSpPr>
      <dsp:spPr>
        <a:xfrm>
          <a:off x="0" y="4140179"/>
          <a:ext cx="5163238" cy="577001"/>
        </a:xfrm>
        <a:prstGeom prst="round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Kmetove – zavisne obrađivače zemlje</a:t>
          </a:r>
          <a:endParaRPr lang="en-US" sz="2400" kern="1200" dirty="0"/>
        </a:p>
      </dsp:txBody>
      <dsp:txXfrm>
        <a:off x="0" y="4140179"/>
        <a:ext cx="5163238" cy="577001"/>
      </dsp:txXfrm>
    </dsp:sp>
    <dsp:sp modelId="{1F0822E3-EAFB-4F97-AE32-9701813EE4CA}">
      <dsp:nvSpPr>
        <dsp:cNvPr id="0" name=""/>
        <dsp:cNvSpPr/>
      </dsp:nvSpPr>
      <dsp:spPr>
        <a:xfrm>
          <a:off x="0" y="4731384"/>
          <a:ext cx="5163238" cy="57700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Kralj, najveći zemljoposjednik</a:t>
          </a:r>
          <a:endParaRPr lang="en-US" sz="2400" kern="1200" dirty="0"/>
        </a:p>
      </dsp:txBody>
      <dsp:txXfrm>
        <a:off x="0" y="4731384"/>
        <a:ext cx="5163238" cy="5770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2702"/>
          <a:ext cx="6492875" cy="876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Obilježilo srednji vijek</a:t>
          </a:r>
          <a:endParaRPr lang="en-US" sz="2400" kern="1200" dirty="0"/>
        </a:p>
      </dsp:txBody>
      <dsp:txXfrm>
        <a:off x="0" y="2702"/>
        <a:ext cx="6492875" cy="876348"/>
      </dsp:txXfrm>
    </dsp:sp>
    <dsp:sp modelId="{DC21CBD8-6591-4CB7-917D-586BD4312DED}">
      <dsp:nvSpPr>
        <dsp:cNvPr id="0" name=""/>
        <dsp:cNvSpPr/>
      </dsp:nvSpPr>
      <dsp:spPr>
        <a:xfrm>
          <a:off x="0" y="892199"/>
          <a:ext cx="6492875" cy="87634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Nastavak društvenog uređenja i u novom vijeku</a:t>
          </a:r>
        </a:p>
      </dsp:txBody>
      <dsp:txXfrm>
        <a:off x="0" y="892199"/>
        <a:ext cx="6492875" cy="876348"/>
      </dsp:txXfrm>
    </dsp:sp>
    <dsp:sp modelId="{195DDA8E-677E-4E93-9A6B-A665C7CE44E8}">
      <dsp:nvSpPr>
        <dsp:cNvPr id="0" name=""/>
        <dsp:cNvSpPr/>
      </dsp:nvSpPr>
      <dsp:spPr>
        <a:xfrm>
          <a:off x="0" y="1781696"/>
          <a:ext cx="6492875" cy="87634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Odnos feudalac – kmet</a:t>
          </a:r>
        </a:p>
      </dsp:txBody>
      <dsp:txXfrm>
        <a:off x="0" y="1781696"/>
        <a:ext cx="6492875" cy="876348"/>
      </dsp:txXfrm>
    </dsp:sp>
    <dsp:sp modelId="{120FE1AE-4640-48E2-811E-7C995D16666A}">
      <dsp:nvSpPr>
        <dsp:cNvPr id="0" name=""/>
        <dsp:cNvSpPr/>
      </dsp:nvSpPr>
      <dsp:spPr>
        <a:xfrm>
          <a:off x="0" y="2671193"/>
          <a:ext cx="6492875" cy="87634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Međusobne veze senior – vazal</a:t>
          </a:r>
        </a:p>
      </dsp:txBody>
      <dsp:txXfrm>
        <a:off x="0" y="2671193"/>
        <a:ext cx="6492875" cy="876348"/>
      </dsp:txXfrm>
    </dsp:sp>
    <dsp:sp modelId="{4062453A-4B36-470C-8E22-77394D66347C}">
      <dsp:nvSpPr>
        <dsp:cNvPr id="0" name=""/>
        <dsp:cNvSpPr/>
      </dsp:nvSpPr>
      <dsp:spPr>
        <a:xfrm>
          <a:off x="0" y="3560690"/>
          <a:ext cx="6492875" cy="87634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Propadanje gradova i porast broja stanovništva na selu</a:t>
          </a:r>
        </a:p>
      </dsp:txBody>
      <dsp:txXfrm>
        <a:off x="0" y="3560690"/>
        <a:ext cx="6492875" cy="876348"/>
      </dsp:txXfrm>
    </dsp:sp>
    <dsp:sp modelId="{80013258-D2AD-49F1-BDB3-4D4C3CBE0C28}">
      <dsp:nvSpPr>
        <dsp:cNvPr id="0" name=""/>
        <dsp:cNvSpPr/>
      </dsp:nvSpPr>
      <dsp:spPr>
        <a:xfrm>
          <a:off x="0" y="4450187"/>
          <a:ext cx="6492875" cy="87634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Napredak poljoprivrede, povećanje proizvodnje hrane</a:t>
          </a:r>
        </a:p>
      </dsp:txBody>
      <dsp:txXfrm>
        <a:off x="0" y="4450187"/>
        <a:ext cx="6492875" cy="8763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10649"/>
          <a:ext cx="6492875" cy="947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Franačka, razvoj feudalizma u ranome srednjem vijek</a:t>
          </a:r>
          <a:endParaRPr lang="en-US" sz="2400" kern="1200" dirty="0"/>
        </a:p>
      </dsp:txBody>
      <dsp:txXfrm>
        <a:off x="0" y="10649"/>
        <a:ext cx="6492875" cy="947700"/>
      </dsp:txXfrm>
    </dsp:sp>
    <dsp:sp modelId="{90A88E57-51A9-433D-BF2F-6160E292B602}">
      <dsp:nvSpPr>
        <dsp:cNvPr id="0" name=""/>
        <dsp:cNvSpPr/>
      </dsp:nvSpPr>
      <dsp:spPr>
        <a:xfrm>
          <a:off x="0" y="1044749"/>
          <a:ext cx="6492875" cy="9477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Seoske općine, zajedničko vlasništvo nad zemljom, pašnjacima i šumama</a:t>
          </a:r>
          <a:endParaRPr lang="en-US" sz="2400" kern="1200" dirty="0"/>
        </a:p>
      </dsp:txBody>
      <dsp:txXfrm>
        <a:off x="0" y="1044749"/>
        <a:ext cx="6492875" cy="947700"/>
      </dsp:txXfrm>
    </dsp:sp>
    <dsp:sp modelId="{37BBCDDB-DDE2-47FC-BCB9-C19A1D023CA8}">
      <dsp:nvSpPr>
        <dsp:cNvPr id="0" name=""/>
        <dsp:cNvSpPr/>
      </dsp:nvSpPr>
      <dsp:spPr>
        <a:xfrm>
          <a:off x="0" y="2078849"/>
          <a:ext cx="6492875" cy="9477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Vojne vođe i ratničke dužnosti</a:t>
          </a:r>
          <a:endParaRPr lang="en-US" sz="2400" kern="1200" dirty="0"/>
        </a:p>
      </dsp:txBody>
      <dsp:txXfrm>
        <a:off x="0" y="2078849"/>
        <a:ext cx="6492875" cy="947700"/>
      </dsp:txXfrm>
    </dsp:sp>
    <dsp:sp modelId="{E3110C8F-9E4C-4B7D-A90E-12E62D4F9D8F}">
      <dsp:nvSpPr>
        <dsp:cNvPr id="0" name=""/>
        <dsp:cNvSpPr/>
      </dsp:nvSpPr>
      <dsp:spPr>
        <a:xfrm>
          <a:off x="0" y="3112950"/>
          <a:ext cx="6492875" cy="9477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Franačkom državom upravljao kralj</a:t>
          </a:r>
          <a:endParaRPr lang="en-US" sz="2400" kern="1200" dirty="0"/>
        </a:p>
      </dsp:txBody>
      <dsp:txXfrm>
        <a:off x="0" y="3112950"/>
        <a:ext cx="6492875" cy="947700"/>
      </dsp:txXfrm>
    </dsp:sp>
    <dsp:sp modelId="{455FD06E-46B4-41B6-852F-686EB1B559D0}">
      <dsp:nvSpPr>
        <dsp:cNvPr id="0" name=""/>
        <dsp:cNvSpPr/>
      </dsp:nvSpPr>
      <dsp:spPr>
        <a:xfrm>
          <a:off x="0" y="4147050"/>
          <a:ext cx="6492875" cy="9477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Ratnici, službenici i crkveni velikodostojnici u službi vladara</a:t>
          </a:r>
          <a:endParaRPr lang="en-US" sz="2400" kern="1200" dirty="0"/>
        </a:p>
      </dsp:txBody>
      <dsp:txXfrm>
        <a:off x="0" y="4147050"/>
        <a:ext cx="6492875" cy="9477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689776"/>
          <a:ext cx="64928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 vlasnik sve zemlje u državi</a:t>
          </a:r>
          <a:endParaRPr lang="en-US" sz="2400" kern="1200" dirty="0"/>
        </a:p>
      </dsp:txBody>
      <dsp:txXfrm>
        <a:off x="0" y="689776"/>
        <a:ext cx="6492875" cy="1216800"/>
      </dsp:txXfrm>
    </dsp:sp>
    <dsp:sp modelId="{C59EF3FB-AFD3-4885-856B-39A4CEB9B741}">
      <dsp:nvSpPr>
        <dsp:cNvPr id="0" name=""/>
        <dsp:cNvSpPr/>
      </dsp:nvSpPr>
      <dsp:spPr>
        <a:xfrm>
          <a:off x="0" y="2106210"/>
          <a:ext cx="6492875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Feud, zemljišni posjed</a:t>
          </a:r>
          <a:endParaRPr lang="en-US" sz="2400" kern="1200" dirty="0"/>
        </a:p>
      </dsp:txBody>
      <dsp:txXfrm>
        <a:off x="0" y="2106210"/>
        <a:ext cx="6492875" cy="1216800"/>
      </dsp:txXfrm>
    </dsp:sp>
    <dsp:sp modelId="{F96BBCAD-FC35-4489-8800-5B77703FC960}">
      <dsp:nvSpPr>
        <dsp:cNvPr id="0" name=""/>
        <dsp:cNvSpPr/>
      </dsp:nvSpPr>
      <dsp:spPr>
        <a:xfrm>
          <a:off x="0" y="3448372"/>
          <a:ext cx="649287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Crkva i zemljišni posjedi</a:t>
          </a:r>
          <a:endParaRPr lang="en-US" sz="2400" kern="1200" dirty="0"/>
        </a:p>
      </dsp:txBody>
      <dsp:txXfrm>
        <a:off x="0" y="3448372"/>
        <a:ext cx="6492875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29819"/>
          <a:ext cx="7273311" cy="89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Zemljišni posjed, osnova feudalnog društva</a:t>
          </a:r>
          <a:endParaRPr lang="en-US" sz="2800" kern="1200" dirty="0"/>
        </a:p>
      </dsp:txBody>
      <dsp:txXfrm>
        <a:off x="0" y="29819"/>
        <a:ext cx="7273311" cy="898560"/>
      </dsp:txXfrm>
    </dsp:sp>
    <dsp:sp modelId="{265C2354-A4FD-4688-B326-A5F4A0950571}">
      <dsp:nvSpPr>
        <dsp:cNvPr id="0" name=""/>
        <dsp:cNvSpPr/>
      </dsp:nvSpPr>
      <dsp:spPr>
        <a:xfrm>
          <a:off x="0" y="1066619"/>
          <a:ext cx="7273311" cy="89856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Podjela društva na: </a:t>
          </a:r>
          <a:endParaRPr lang="en-US" sz="2800" kern="1200" dirty="0"/>
        </a:p>
      </dsp:txBody>
      <dsp:txXfrm>
        <a:off x="0" y="1066619"/>
        <a:ext cx="7273311" cy="898560"/>
      </dsp:txXfrm>
    </dsp:sp>
    <dsp:sp modelId="{4E5A6F63-F23F-4DB9-B21A-AF435587272A}">
      <dsp:nvSpPr>
        <dsp:cNvPr id="0" name=""/>
        <dsp:cNvSpPr/>
      </dsp:nvSpPr>
      <dsp:spPr>
        <a:xfrm>
          <a:off x="0" y="2103419"/>
          <a:ext cx="7273311" cy="8985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Feudalce – posjednike zemljoposjeda</a:t>
          </a:r>
          <a:endParaRPr lang="en-US" sz="2800" kern="1200" dirty="0"/>
        </a:p>
      </dsp:txBody>
      <dsp:txXfrm>
        <a:off x="0" y="2103419"/>
        <a:ext cx="7273311" cy="898560"/>
      </dsp:txXfrm>
    </dsp:sp>
    <dsp:sp modelId="{579E1B34-D3CE-489D-A9B1-32C20BDAC7BD}">
      <dsp:nvSpPr>
        <dsp:cNvPr id="0" name=""/>
        <dsp:cNvSpPr/>
      </dsp:nvSpPr>
      <dsp:spPr>
        <a:xfrm>
          <a:off x="0" y="3140219"/>
          <a:ext cx="7273311" cy="89856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Kmetove – zavisne obrađivače zemlje</a:t>
          </a:r>
          <a:endParaRPr lang="en-US" sz="2800" kern="1200" dirty="0"/>
        </a:p>
      </dsp:txBody>
      <dsp:txXfrm>
        <a:off x="0" y="3140219"/>
        <a:ext cx="7273311" cy="898560"/>
      </dsp:txXfrm>
    </dsp:sp>
    <dsp:sp modelId="{2746D31D-8D37-4B80-845C-0F0BE5D4C503}">
      <dsp:nvSpPr>
        <dsp:cNvPr id="0" name=""/>
        <dsp:cNvSpPr/>
      </dsp:nvSpPr>
      <dsp:spPr>
        <a:xfrm>
          <a:off x="0" y="4177020"/>
          <a:ext cx="7273311" cy="898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Kralj, najveći zemljoposjednik</a:t>
          </a:r>
          <a:endParaRPr lang="en-US" sz="2800" kern="1200" dirty="0"/>
        </a:p>
      </dsp:txBody>
      <dsp:txXfrm>
        <a:off x="0" y="4177020"/>
        <a:ext cx="7273311" cy="898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3F320-DE12-43D4-84A7-82F31D7DA979}">
      <dsp:nvSpPr>
        <dsp:cNvPr id="0" name=""/>
        <dsp:cNvSpPr/>
      </dsp:nvSpPr>
      <dsp:spPr>
        <a:xfrm>
          <a:off x="0" y="19321"/>
          <a:ext cx="5337975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Vlastelin i vlastelinstvo</a:t>
          </a:r>
          <a:endParaRPr lang="en-US" sz="2400" kern="1200" dirty="0"/>
        </a:p>
      </dsp:txBody>
      <dsp:txXfrm>
        <a:off x="0" y="19321"/>
        <a:ext cx="5337975" cy="953403"/>
      </dsp:txXfrm>
    </dsp:sp>
    <dsp:sp modelId="{1F43AF39-A846-4E3E-BF0F-5B1DDA09F008}">
      <dsp:nvSpPr>
        <dsp:cNvPr id="0" name=""/>
        <dsp:cNvSpPr/>
      </dsp:nvSpPr>
      <dsp:spPr>
        <a:xfrm>
          <a:off x="0" y="1041844"/>
          <a:ext cx="5337975" cy="95340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Odnosi između seniora (gospodara) i vazala (gospodarev podložnik)</a:t>
          </a:r>
          <a:endParaRPr lang="en-US" sz="2400" kern="1200" dirty="0"/>
        </a:p>
      </dsp:txBody>
      <dsp:txXfrm>
        <a:off x="0" y="1041844"/>
        <a:ext cx="5337975" cy="953403"/>
      </dsp:txXfrm>
    </dsp:sp>
    <dsp:sp modelId="{2C5B2CCA-90C3-4EAC-A920-939864568984}">
      <dsp:nvSpPr>
        <dsp:cNvPr id="0" name=""/>
        <dsp:cNvSpPr/>
      </dsp:nvSpPr>
      <dsp:spPr>
        <a:xfrm>
          <a:off x="0" y="2064368"/>
          <a:ext cx="5337975" cy="95340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Prisega za vjernost i obavljanje različitih </a:t>
          </a:r>
          <a:r>
            <a:rPr lang="hr-HR" sz="2400" kern="1200" dirty="0" smtClean="0"/>
            <a:t>službi</a:t>
          </a:r>
          <a:endParaRPr lang="en-US" sz="2400" kern="1200" dirty="0"/>
        </a:p>
      </dsp:txBody>
      <dsp:txXfrm>
        <a:off x="0" y="2064368"/>
        <a:ext cx="5337975" cy="953403"/>
      </dsp:txXfrm>
    </dsp:sp>
    <dsp:sp modelId="{6042B79A-0FBE-4965-950E-B4BDD1E5F67B}">
      <dsp:nvSpPr>
        <dsp:cNvPr id="0" name=""/>
        <dsp:cNvSpPr/>
      </dsp:nvSpPr>
      <dsp:spPr>
        <a:xfrm>
          <a:off x="0" y="3086892"/>
          <a:ext cx="5337975" cy="95340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Feud s kmetovima</a:t>
          </a:r>
          <a:endParaRPr lang="en-US" sz="2400" kern="1200"/>
        </a:p>
      </dsp:txBody>
      <dsp:txXfrm>
        <a:off x="0" y="3086892"/>
        <a:ext cx="5337975" cy="953403"/>
      </dsp:txXfrm>
    </dsp:sp>
    <dsp:sp modelId="{8760EEE6-8556-46E9-8E67-97282C29BBFC}">
      <dsp:nvSpPr>
        <dsp:cNvPr id="0" name=""/>
        <dsp:cNvSpPr/>
      </dsp:nvSpPr>
      <dsp:spPr>
        <a:xfrm>
          <a:off x="0" y="4109416"/>
          <a:ext cx="5337975" cy="9534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Kralj, najveći senior u državi</a:t>
          </a:r>
          <a:endParaRPr lang="en-US" sz="2400" kern="1200" dirty="0"/>
        </a:p>
      </dsp:txBody>
      <dsp:txXfrm>
        <a:off x="0" y="4109416"/>
        <a:ext cx="5337975" cy="9534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BDBEF-F7C2-4634-996C-36F284BDA661}">
      <dsp:nvSpPr>
        <dsp:cNvPr id="0" name=""/>
        <dsp:cNvSpPr/>
      </dsp:nvSpPr>
      <dsp:spPr>
        <a:xfrm>
          <a:off x="0" y="932292"/>
          <a:ext cx="596134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Stvaranje feudalne piramide</a:t>
          </a:r>
          <a:endParaRPr lang="en-US" sz="2700" kern="1200" dirty="0"/>
        </a:p>
      </dsp:txBody>
      <dsp:txXfrm>
        <a:off x="0" y="932292"/>
        <a:ext cx="5961345" cy="647595"/>
      </dsp:txXfrm>
    </dsp:sp>
    <dsp:sp modelId="{967CC778-06E7-4AFC-AEBD-ACC4CA641A44}">
      <dsp:nvSpPr>
        <dsp:cNvPr id="0" name=""/>
        <dsp:cNvSpPr/>
      </dsp:nvSpPr>
      <dsp:spPr>
        <a:xfrm>
          <a:off x="0" y="1657647"/>
          <a:ext cx="5961345" cy="64759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Sudska i upravna vlast nad podložnicima</a:t>
          </a:r>
          <a:endParaRPr lang="en-US" sz="2700" kern="1200" dirty="0"/>
        </a:p>
      </dsp:txBody>
      <dsp:txXfrm>
        <a:off x="0" y="1657647"/>
        <a:ext cx="5961345" cy="647595"/>
      </dsp:txXfrm>
    </dsp:sp>
    <dsp:sp modelId="{445CD4D2-A917-4998-BBC4-BD76F9493343}">
      <dsp:nvSpPr>
        <dsp:cNvPr id="0" name=""/>
        <dsp:cNvSpPr/>
      </dsp:nvSpPr>
      <dsp:spPr>
        <a:xfrm>
          <a:off x="0" y="2383002"/>
          <a:ext cx="5961345" cy="6475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Ubiranje poreza </a:t>
          </a:r>
          <a:endParaRPr lang="en-US" sz="2700" kern="1200" dirty="0"/>
        </a:p>
      </dsp:txBody>
      <dsp:txXfrm>
        <a:off x="0" y="2383002"/>
        <a:ext cx="5961345" cy="647595"/>
      </dsp:txXfrm>
    </dsp:sp>
    <dsp:sp modelId="{8EFE8F46-D47D-4732-AC4B-EDDB7B87B5A8}">
      <dsp:nvSpPr>
        <dsp:cNvPr id="0" name=""/>
        <dsp:cNvSpPr/>
      </dsp:nvSpPr>
      <dsp:spPr>
        <a:xfrm>
          <a:off x="0" y="3108357"/>
          <a:ext cx="5961345" cy="64759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Feudi, nasljedno vlasništvo vazala</a:t>
          </a:r>
          <a:endParaRPr lang="en-US" sz="2700" kern="1200" dirty="0"/>
        </a:p>
      </dsp:txBody>
      <dsp:txXfrm>
        <a:off x="0" y="3108357"/>
        <a:ext cx="5961345" cy="647595"/>
      </dsp:txXfrm>
    </dsp:sp>
    <dsp:sp modelId="{A103533E-D1FD-4015-BB04-4272F7F043BA}">
      <dsp:nvSpPr>
        <dsp:cNvPr id="0" name=""/>
        <dsp:cNvSpPr/>
      </dsp:nvSpPr>
      <dsp:spPr>
        <a:xfrm>
          <a:off x="0" y="3833712"/>
          <a:ext cx="5961345" cy="6475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Obveze vazala postaju nasljedne</a:t>
          </a:r>
          <a:endParaRPr lang="en-US" sz="2700" kern="1200" dirty="0"/>
        </a:p>
      </dsp:txBody>
      <dsp:txXfrm>
        <a:off x="0" y="3833712"/>
        <a:ext cx="5961345" cy="6475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CDCE90-8B82-4058-9D53-A9FF2510D14C}">
      <dsp:nvSpPr>
        <dsp:cNvPr id="0" name=""/>
        <dsp:cNvSpPr/>
      </dsp:nvSpPr>
      <dsp:spPr>
        <a:xfrm>
          <a:off x="0" y="39070"/>
          <a:ext cx="5337975" cy="159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/>
            <a:t>Feud se dijelio na dva dijela:</a:t>
          </a:r>
          <a:endParaRPr lang="en-US" sz="4000" kern="1200"/>
        </a:p>
      </dsp:txBody>
      <dsp:txXfrm>
        <a:off x="0" y="39070"/>
        <a:ext cx="5337975" cy="1591200"/>
      </dsp:txXfrm>
    </dsp:sp>
    <dsp:sp modelId="{92B5330E-CB70-47EE-A23F-1EF823109B10}">
      <dsp:nvSpPr>
        <dsp:cNvPr id="0" name=""/>
        <dsp:cNvSpPr/>
      </dsp:nvSpPr>
      <dsp:spPr>
        <a:xfrm>
          <a:off x="0" y="1745470"/>
          <a:ext cx="5337975" cy="15912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/>
            <a:t>Alodij, manji dio na kome je živio feudalac</a:t>
          </a:r>
          <a:endParaRPr lang="en-US" sz="4000" kern="1200"/>
        </a:p>
      </dsp:txBody>
      <dsp:txXfrm>
        <a:off x="0" y="1745470"/>
        <a:ext cx="5337975" cy="1591200"/>
      </dsp:txXfrm>
    </dsp:sp>
    <dsp:sp modelId="{19B2374B-347B-4023-BD68-B558E8EEDA14}">
      <dsp:nvSpPr>
        <dsp:cNvPr id="0" name=""/>
        <dsp:cNvSpPr/>
      </dsp:nvSpPr>
      <dsp:spPr>
        <a:xfrm>
          <a:off x="0" y="3451870"/>
          <a:ext cx="5337975" cy="15912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Selište, veći dio feuda</a:t>
          </a:r>
          <a:endParaRPr lang="en-US" sz="4000" kern="1200" dirty="0"/>
        </a:p>
      </dsp:txBody>
      <dsp:txXfrm>
        <a:off x="0" y="3451870"/>
        <a:ext cx="5337975" cy="15912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13779-78C4-452D-9171-9058F820C6CB}">
      <dsp:nvSpPr>
        <dsp:cNvPr id="0" name=""/>
        <dsp:cNvSpPr/>
      </dsp:nvSpPr>
      <dsp:spPr>
        <a:xfrm>
          <a:off x="0" y="1180"/>
          <a:ext cx="5163238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Stvaranje rodovsko-plemenskog društva</a:t>
          </a:r>
          <a:endParaRPr lang="en-US" sz="2100" kern="1200"/>
        </a:p>
      </dsp:txBody>
      <dsp:txXfrm>
        <a:off x="0" y="1180"/>
        <a:ext cx="5163238" cy="834228"/>
      </dsp:txXfrm>
    </dsp:sp>
    <dsp:sp modelId="{C25C016D-BB67-45B2-9D3D-879D892331CE}">
      <dsp:nvSpPr>
        <dsp:cNvPr id="0" name=""/>
        <dsp:cNvSpPr/>
      </dsp:nvSpPr>
      <dsp:spPr>
        <a:xfrm>
          <a:off x="0" y="895888"/>
          <a:ext cx="5163238" cy="834228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Feud, zemljišni posjed</a:t>
          </a:r>
          <a:endParaRPr lang="en-US" sz="2100" kern="1200" dirty="0"/>
        </a:p>
      </dsp:txBody>
      <dsp:txXfrm>
        <a:off x="0" y="895888"/>
        <a:ext cx="5163238" cy="834228"/>
      </dsp:txXfrm>
    </dsp:sp>
    <dsp:sp modelId="{44FE5E43-4E8B-49B1-A930-5C064868BC5D}">
      <dsp:nvSpPr>
        <dsp:cNvPr id="0" name=""/>
        <dsp:cNvSpPr/>
      </dsp:nvSpPr>
      <dsp:spPr>
        <a:xfrm>
          <a:off x="0" y="1790596"/>
          <a:ext cx="5163238" cy="834228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Feudalno društvo – feudalizam</a:t>
          </a:r>
          <a:endParaRPr lang="en-US" sz="2100" kern="1200"/>
        </a:p>
      </dsp:txBody>
      <dsp:txXfrm>
        <a:off x="0" y="1790596"/>
        <a:ext cx="5163238" cy="834228"/>
      </dsp:txXfrm>
    </dsp:sp>
    <dsp:sp modelId="{D89223E0-014A-4F00-9364-248C757687E0}">
      <dsp:nvSpPr>
        <dsp:cNvPr id="0" name=""/>
        <dsp:cNvSpPr/>
      </dsp:nvSpPr>
      <dsp:spPr>
        <a:xfrm>
          <a:off x="0" y="2685305"/>
          <a:ext cx="5163238" cy="83422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Odnosi feudalac – kmet</a:t>
          </a:r>
          <a:endParaRPr lang="en-US" sz="2100" kern="1200"/>
        </a:p>
      </dsp:txBody>
      <dsp:txXfrm>
        <a:off x="0" y="2685305"/>
        <a:ext cx="5163238" cy="834228"/>
      </dsp:txXfrm>
    </dsp:sp>
    <dsp:sp modelId="{3C927BA9-0285-41CF-9960-7DA83A9B1551}">
      <dsp:nvSpPr>
        <dsp:cNvPr id="0" name=""/>
        <dsp:cNvSpPr/>
      </dsp:nvSpPr>
      <dsp:spPr>
        <a:xfrm>
          <a:off x="0" y="3580013"/>
          <a:ext cx="5163238" cy="834228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Međusobne veze senior – vazal</a:t>
          </a:r>
          <a:endParaRPr lang="en-US" sz="2100" kern="1200"/>
        </a:p>
      </dsp:txBody>
      <dsp:txXfrm>
        <a:off x="0" y="3580013"/>
        <a:ext cx="5163238" cy="834228"/>
      </dsp:txXfrm>
    </dsp:sp>
    <dsp:sp modelId="{AF2A1E4E-BB75-45BA-AAAF-0A045FD7BC36}">
      <dsp:nvSpPr>
        <dsp:cNvPr id="0" name=""/>
        <dsp:cNvSpPr/>
      </dsp:nvSpPr>
      <dsp:spPr>
        <a:xfrm>
          <a:off x="0" y="4474721"/>
          <a:ext cx="5163238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Propadanje gradova i porast stanovništva na selu</a:t>
          </a:r>
          <a:endParaRPr lang="en-US" sz="2100" kern="1200"/>
        </a:p>
      </dsp:txBody>
      <dsp:txXfrm>
        <a:off x="0" y="4474721"/>
        <a:ext cx="5163238" cy="83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prikazuje podjelu feuda na alodij i selište.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809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66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33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Kralj svoje podložnike za zasluge plaćao feudima.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738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Društvena piramida odnosa u feudalnom društvu.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03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818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249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Postupak postajanja vazalom.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27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Piramida odnosa senior-vazal.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91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/>
              <a:t>Srednjovjekovno društvo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Srednjovjekovno društvo – seljak, plemić, građanin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7D8372-449F-4E5B-9EF5-A4A88EA7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Feudalno društvo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3765F02-8909-40D5-ABB0-EF0065FCF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4914144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0A919B2-0654-4EB2-B8E4-B8D643BA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C7FAD33-5F95-4906-B2A8-D91A5B666B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11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C3CE70-4E88-4D5D-876C-C62FC582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Feudalno društvo</a:t>
            </a:r>
          </a:p>
        </p:txBody>
      </p:sp>
      <p:pic>
        <p:nvPicPr>
          <p:cNvPr id="5" name="Rezervirano mjesto sadržaja 4" descr="Slika na kojoj se prikazuje tekst, knjiga, stolac, sjedenje&#10;&#10;Opis je automatski generiran">
            <a:extLst>
              <a:ext uri="{FF2B5EF4-FFF2-40B4-BE49-F238E27FC236}">
                <a16:creationId xmlns:a16="http://schemas.microsoft.com/office/drawing/2014/main" xmlns="" id="{EF5A0882-32DB-4210-807D-939E3B99C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1604378"/>
            <a:ext cx="6048367" cy="4157244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7938CEF-0954-4F42-B2CA-FDC8CAD6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470F017-015B-47E1-9D79-D235D1539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6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5DD56E-8ACA-4F4E-9DF2-FE7FF861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Feudalno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F41DD1-5319-4657-89E2-3E101239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hr-HR" sz="2100" dirty="0">
                <a:solidFill>
                  <a:schemeClr val="bg1"/>
                </a:solidFill>
              </a:rPr>
              <a:t>Pročitajte tekst u udžbeniku na stranici 20. i odgovorite na </a:t>
            </a:r>
            <a:r>
              <a:rPr lang="hr-HR" sz="2100" dirty="0" smtClean="0">
                <a:solidFill>
                  <a:schemeClr val="bg1"/>
                </a:solidFill>
              </a:rPr>
              <a:t>sljedeća </a:t>
            </a:r>
            <a:r>
              <a:rPr lang="hr-HR" sz="2100" dirty="0">
                <a:solidFill>
                  <a:schemeClr val="bg1"/>
                </a:solidFill>
              </a:rPr>
              <a:t>pitanja: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100" dirty="0" smtClean="0">
                <a:solidFill>
                  <a:schemeClr val="bg1"/>
                </a:solidFill>
              </a:rPr>
              <a:t>Je li </a:t>
            </a:r>
            <a:r>
              <a:rPr lang="hr-HR" sz="2100" dirty="0">
                <a:solidFill>
                  <a:schemeClr val="bg1"/>
                </a:solidFill>
              </a:rPr>
              <a:t>vazal mogao imati dva seniora?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100" dirty="0">
                <a:solidFill>
                  <a:schemeClr val="bg1"/>
                </a:solidFill>
              </a:rPr>
              <a:t>Kakav je problem mogla izazvati situacija s dvojicom seniora?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100" dirty="0">
                <a:solidFill>
                  <a:schemeClr val="bg1"/>
                </a:solidFill>
              </a:rPr>
              <a:t>Do kojih je problema mogla dovesti situacija kada kralj ima vazalni posjed u drugoj državi?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100" dirty="0">
                <a:solidFill>
                  <a:schemeClr val="bg1"/>
                </a:solidFill>
              </a:rPr>
              <a:t>Zbog čega su vladari bili skloniji plaćenicima umjesto vazalima?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77599F31-A356-4AB8-978E-AF60F1DE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C9C1333-7C9C-469A-9C85-B95CDBFC4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93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CD59F5-AA8A-4F1F-842D-50DF26BC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chemeClr val="bg1"/>
                </a:solidFill>
              </a:rPr>
              <a:t>Feudalno društvo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98F3C17C-7DD7-4D0C-AE07-772707604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977734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31FE341-6E92-4321-AEFF-D3C87744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3594E-82C7-4FB3-AE4C-CAEA3CD29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80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BB6A7A-6D99-4009-89A0-E3F9E382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Feudalno društvo</a:t>
            </a:r>
          </a:p>
        </p:txBody>
      </p:sp>
      <p:pic>
        <p:nvPicPr>
          <p:cNvPr id="5" name="Rezervirano mjesto sadržaja 4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xmlns="" id="{5DA07CC1-2C13-4C65-85D6-5E1176ADD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194" y="-108113"/>
            <a:ext cx="4994403" cy="7074225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8BBD8DA-E5C2-45A9-A450-E1D7B27F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31F0D89-F13E-42F8-BF6E-2AB2867C8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849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14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554321-9B8B-42C1-B9C1-E4A7747E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Feudalno društvo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26C3D6-3AE5-4F94-A71C-FE37C4D69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6029905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E164801-5833-4111-8159-41361DC7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93DA9BD-46C3-4CB9-8CB3-3361E53FF8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66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A8745B-3C68-4CD9-A2DE-34731710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Feudalno društvo</a:t>
            </a:r>
          </a:p>
        </p:txBody>
      </p:sp>
      <p:pic>
        <p:nvPicPr>
          <p:cNvPr id="5" name="Rezervirano mjesto sadržaja 4" descr="Slika na kojoj se prikazuje trava, žena, stol, muškarac&#10;&#10;Opis je automatski generiran">
            <a:extLst>
              <a:ext uri="{FF2B5EF4-FFF2-40B4-BE49-F238E27FC236}">
                <a16:creationId xmlns:a16="http://schemas.microsoft.com/office/drawing/2014/main" xmlns="" id="{F08033BB-E82D-46EA-9342-624B1B08E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537" y="1772816"/>
            <a:ext cx="6433463" cy="4130283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D694F138-682A-481F-8DD1-962B9078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D0D0EC5-E14C-4151-9D1F-FC6396F3A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44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6C1C6A-34B4-4EBD-8946-A2418BC1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B6C4E21C-9E7F-4503-BA46-596CDD683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6416043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3FB340E-C1EC-467D-A292-B09C7ECD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1476E27-5726-486B-8B76-BFF486928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33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908203-FC37-488A-B11C-007FFC4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8E1EFAA2-D560-4217-BC9A-07CE2A312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693684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594F41-1E70-455D-8380-B53F961A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E9893AA-E310-41AA-A044-8741DE3DCD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64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9F7600-912D-4282-B60A-AA0D71AE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/>
              <a:t>UPAMTIMO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66D5CE3-65E3-451B-A58C-0D08B790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Vlastelin i vlastelinstvo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Odnosi između seniora (gospodara) i vazala (gospodarev podložnik)</a:t>
            </a:r>
          </a:p>
          <a:p>
            <a:r>
              <a:rPr lang="hr-HR" sz="2400" dirty="0">
                <a:solidFill>
                  <a:schemeClr val="bg1"/>
                </a:solidFill>
              </a:rPr>
              <a:t>Kralj, najveći senior u državi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Stvaranje feudalne piramide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Sudska i upravna vlast nad podložnicima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Podjela feuda na: alodij i selište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1400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B1FC135-FE9E-4CD6-A484-21D0EC7D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0E62BD2-A6C0-471B-BE2F-484BE7C70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66300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Feudalno društvo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7596097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38CA0C41-9332-42E9-BF4A-5DB3363BE1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63352" y="1844824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b="1" dirty="0">
                <a:solidFill>
                  <a:srgbClr val="FFFFFF"/>
                </a:solidFill>
              </a:rPr>
              <a:t>Feudalno društvo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9168773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301C312-4865-479F-BD1A-12E49E386D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35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Feudalno društvo</a:t>
            </a:r>
            <a:endParaRPr lang="en-US" sz="6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1C374DB8-A65B-471A-9C30-BEBE7D1F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BD346B21-7172-45D3-B726-3DADF49D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39" y="1700808"/>
            <a:ext cx="5999243" cy="45259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Gradnja utvrda i dvoraca</a:t>
            </a:r>
          </a:p>
          <a:p>
            <a:r>
              <a:rPr lang="hr-HR" dirty="0">
                <a:solidFill>
                  <a:schemeClr val="bg1"/>
                </a:solidFill>
              </a:rPr>
              <a:t>Razvoj gradskih naselja</a:t>
            </a:r>
          </a:p>
          <a:p>
            <a:r>
              <a:rPr lang="hr-HR" dirty="0">
                <a:solidFill>
                  <a:schemeClr val="bg1"/>
                </a:solidFill>
              </a:rPr>
              <a:t>Promjene u načinu ratovanja</a:t>
            </a:r>
          </a:p>
          <a:p>
            <a:r>
              <a:rPr lang="hr-HR" dirty="0">
                <a:solidFill>
                  <a:schemeClr val="bg1"/>
                </a:solidFill>
              </a:rPr>
              <a:t>Vitez, ratnik konjanik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B39B7A-62CC-4662-AA49-8ADAC16C7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Feudalno društvo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192453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Feudalno društvo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5576044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Feudalno društvo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3890478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62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D5A4147-A267-4469-B328-AF01393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600" dirty="0">
                <a:solidFill>
                  <a:srgbClr val="FFFFFF"/>
                </a:solidFill>
              </a:rPr>
              <a:t>Feudalno društvo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68B189-50E8-49CE-8960-BB03BB7F0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0030" y="5239059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CD662CC6-3826-4337-A5B3-0A61BD7A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 descr="Slika na kojoj se prikazuje trava, stol, pas, žena&#10;&#10;Opis je automatski generiran">
            <a:extLst>
              <a:ext uri="{FF2B5EF4-FFF2-40B4-BE49-F238E27FC236}">
                <a16:creationId xmlns:a16="http://schemas.microsoft.com/office/drawing/2014/main" xmlns="" id="{D14489F6-67C2-48F2-86FD-7A3020BD1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70" y="289963"/>
            <a:ext cx="7180283" cy="63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62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4E9B92-591F-4738-B8D7-AC24FD82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Feudalno društvo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345E562-1474-421C-93BE-BF0D7151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Kralj i seoske općine</a:t>
            </a:r>
          </a:p>
          <a:p>
            <a:r>
              <a:rPr lang="hr-HR" sz="2400" dirty="0">
                <a:solidFill>
                  <a:schemeClr val="bg1"/>
                </a:solidFill>
              </a:rPr>
              <a:t>Pljačkaške provale i međusobni sukobi</a:t>
            </a:r>
          </a:p>
          <a:p>
            <a:r>
              <a:rPr lang="hr-HR" sz="2400" dirty="0">
                <a:solidFill>
                  <a:schemeClr val="bg1"/>
                </a:solidFill>
              </a:rPr>
              <a:t>Stradavanje seoskih općina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Propast slobodnih seljaka</a:t>
            </a:r>
          </a:p>
          <a:p>
            <a:r>
              <a:rPr lang="hr-HR" sz="2400" dirty="0">
                <a:solidFill>
                  <a:schemeClr val="bg1"/>
                </a:solidFill>
              </a:rPr>
              <a:t>Sudska i svaka druga vlast nad kmetovima</a:t>
            </a:r>
          </a:p>
          <a:p>
            <a:endParaRPr lang="hr-HR" sz="2100" dirty="0">
              <a:solidFill>
                <a:schemeClr val="bg1"/>
              </a:solidFill>
            </a:endParaRPr>
          </a:p>
          <a:p>
            <a:endParaRPr lang="hr-HR" sz="2100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5B07C4-853C-4FCD-877B-A10D3B1A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343C70D-76E0-499D-ABB1-BDCD38C05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0030" y="523905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92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489</Words>
  <Application>Microsoft Office PowerPoint</Application>
  <PresentationFormat>Custom</PresentationFormat>
  <Paragraphs>108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Srednjovjekovno društvo</vt:lpstr>
      <vt:lpstr>Slide 2</vt:lpstr>
      <vt:lpstr>Slide 3</vt:lpstr>
      <vt:lpstr>Feudalno društvo</vt:lpstr>
      <vt:lpstr>Feudalno društvo</vt:lpstr>
      <vt:lpstr>Feudalno društvo</vt:lpstr>
      <vt:lpstr>Feudalno društvo</vt:lpstr>
      <vt:lpstr>Slide 8</vt:lpstr>
      <vt:lpstr>Feudalno društvo</vt:lpstr>
      <vt:lpstr>Feudalno društvo</vt:lpstr>
      <vt:lpstr>Feudalno društvo</vt:lpstr>
      <vt:lpstr>Feudalno društvo</vt:lpstr>
      <vt:lpstr>Feudalno društvo</vt:lpstr>
      <vt:lpstr>Feudalno društvo</vt:lpstr>
      <vt:lpstr>Feudalno društvo</vt:lpstr>
      <vt:lpstr>Feudalno društvo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Franci, Arapi i Bizantsko Carstvo</dc:title>
  <dc:creator>Ivan Cuzic</dc:creator>
  <cp:lastModifiedBy>dvukelic</cp:lastModifiedBy>
  <cp:revision>9</cp:revision>
  <dcterms:created xsi:type="dcterms:W3CDTF">2020-05-02T17:09:52Z</dcterms:created>
  <dcterms:modified xsi:type="dcterms:W3CDTF">2020-08-11T08:15:12Z</dcterms:modified>
</cp:coreProperties>
</file>